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4" r:id="rId4"/>
    <p:sldId id="257" r:id="rId5"/>
    <p:sldId id="266" r:id="rId6"/>
    <p:sldId id="260" r:id="rId7"/>
    <p:sldId id="262" r:id="rId8"/>
    <p:sldId id="261" r:id="rId9"/>
    <p:sldId id="263" r:id="rId10"/>
    <p:sldId id="267" r:id="rId11"/>
    <p:sldId id="265" r:id="rId12"/>
    <p:sldId id="270" r:id="rId13"/>
    <p:sldId id="271" r:id="rId14"/>
    <p:sldId id="268" r:id="rId15"/>
    <p:sldId id="269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80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099F8-3205-4D4F-A4F2-EC65EB62E27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C27F696-E567-4D9B-82C5-031F4B7DE784}">
      <dgm:prSet phldrT="[Текст]"/>
      <dgm:spPr/>
      <dgm:t>
        <a:bodyPr/>
        <a:lstStyle/>
        <a:p>
          <a:r>
            <a:rPr lang="ru-RU" dirty="0" smtClean="0"/>
            <a:t>Личность</a:t>
          </a:r>
        </a:p>
        <a:p>
          <a:endParaRPr lang="ru-RU" dirty="0"/>
        </a:p>
      </dgm:t>
    </dgm:pt>
    <dgm:pt modelId="{45BD5802-0C60-42E8-B555-AD557F71F039}" type="parTrans" cxnId="{F06F827E-EB27-4F2C-8F85-CD38187DE36A}">
      <dgm:prSet/>
      <dgm:spPr/>
      <dgm:t>
        <a:bodyPr/>
        <a:lstStyle/>
        <a:p>
          <a:endParaRPr lang="ru-RU"/>
        </a:p>
      </dgm:t>
    </dgm:pt>
    <dgm:pt modelId="{017CA229-9103-4E34-AC0C-FE6CBD7004AD}" type="sibTrans" cxnId="{F06F827E-EB27-4F2C-8F85-CD38187DE36A}">
      <dgm:prSet/>
      <dgm:spPr/>
      <dgm:t>
        <a:bodyPr/>
        <a:lstStyle/>
        <a:p>
          <a:endParaRPr lang="ru-RU"/>
        </a:p>
      </dgm:t>
    </dgm:pt>
    <dgm:pt modelId="{59399D20-ABFC-4C96-AC55-3E4BF2586B46}">
      <dgm:prSet phldrT="[Текст]"/>
      <dgm:spPr/>
      <dgm:t>
        <a:bodyPr/>
        <a:lstStyle/>
        <a:p>
          <a:r>
            <a:rPr lang="ru-RU" dirty="0" smtClean="0"/>
            <a:t>Учебное пространство</a:t>
          </a:r>
          <a:endParaRPr lang="ru-RU" dirty="0"/>
        </a:p>
      </dgm:t>
    </dgm:pt>
    <dgm:pt modelId="{FB4F7A80-CBB1-4745-BA93-9BE730D95CF4}" type="parTrans" cxnId="{CFEFFFCA-7BC0-4A1D-A631-CD9AB27AB01E}">
      <dgm:prSet/>
      <dgm:spPr/>
      <dgm:t>
        <a:bodyPr/>
        <a:lstStyle/>
        <a:p>
          <a:endParaRPr lang="ru-RU"/>
        </a:p>
      </dgm:t>
    </dgm:pt>
    <dgm:pt modelId="{BE191072-F695-4FB8-B875-2C9449135B4D}" type="sibTrans" cxnId="{CFEFFFCA-7BC0-4A1D-A631-CD9AB27AB01E}">
      <dgm:prSet/>
      <dgm:spPr/>
      <dgm:t>
        <a:bodyPr/>
        <a:lstStyle/>
        <a:p>
          <a:endParaRPr lang="ru-RU"/>
        </a:p>
      </dgm:t>
    </dgm:pt>
    <dgm:pt modelId="{13E75C8D-9DD2-4955-AF07-21119C9ACFE2}">
      <dgm:prSet phldrT="[Текст]"/>
      <dgm:spPr/>
      <dgm:t>
        <a:bodyPr/>
        <a:lstStyle/>
        <a:p>
          <a:r>
            <a:rPr lang="ru-RU" dirty="0" smtClean="0"/>
            <a:t>Социальное пространство</a:t>
          </a:r>
        </a:p>
        <a:p>
          <a:r>
            <a:rPr lang="ru-RU" dirty="0" smtClean="0"/>
            <a:t> </a:t>
          </a:r>
          <a:endParaRPr lang="ru-RU" dirty="0"/>
        </a:p>
      </dgm:t>
    </dgm:pt>
    <dgm:pt modelId="{C8E4D30E-E1FA-435C-A60B-4587AFB61E7D}" type="parTrans" cxnId="{96E315A5-C283-4DE0-AA59-66477F66E521}">
      <dgm:prSet/>
      <dgm:spPr/>
      <dgm:t>
        <a:bodyPr/>
        <a:lstStyle/>
        <a:p>
          <a:endParaRPr lang="ru-RU"/>
        </a:p>
      </dgm:t>
    </dgm:pt>
    <dgm:pt modelId="{E94BE720-BDCE-4D82-A371-BD3A3EEADA66}" type="sibTrans" cxnId="{96E315A5-C283-4DE0-AA59-66477F66E521}">
      <dgm:prSet/>
      <dgm:spPr/>
      <dgm:t>
        <a:bodyPr/>
        <a:lstStyle/>
        <a:p>
          <a:endParaRPr lang="ru-RU"/>
        </a:p>
      </dgm:t>
    </dgm:pt>
    <dgm:pt modelId="{F1D0EBEA-CCEC-4C5B-8BCB-085925DFED28}" type="pres">
      <dgm:prSet presAssocID="{CC4099F8-3205-4D4F-A4F2-EC65EB62E270}" presName="Name0" presStyleCnt="0">
        <dgm:presLayoutVars>
          <dgm:dir/>
          <dgm:animLvl val="lvl"/>
          <dgm:resizeHandles val="exact"/>
        </dgm:presLayoutVars>
      </dgm:prSet>
      <dgm:spPr/>
    </dgm:pt>
    <dgm:pt modelId="{359E17D9-406D-478E-A7CC-15B9DCB640E7}" type="pres">
      <dgm:prSet presAssocID="{AC27F696-E567-4D9B-82C5-031F4B7DE784}" presName="Name8" presStyleCnt="0"/>
      <dgm:spPr/>
    </dgm:pt>
    <dgm:pt modelId="{9D2B694D-E545-48F4-AA80-E75F91D7E167}" type="pres">
      <dgm:prSet presAssocID="{AC27F696-E567-4D9B-82C5-031F4B7DE784}" presName="level" presStyleLbl="node1" presStyleIdx="0" presStyleCnt="3" custScaleY="107815">
        <dgm:presLayoutVars>
          <dgm:chMax val="1"/>
          <dgm:bulletEnabled val="1"/>
        </dgm:presLayoutVars>
      </dgm:prSet>
      <dgm:spPr/>
    </dgm:pt>
    <dgm:pt modelId="{F3FD4463-31E5-48C1-BCC8-8C313E0F9DBA}" type="pres">
      <dgm:prSet presAssocID="{AC27F696-E567-4D9B-82C5-031F4B7DE78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32A7E04-0EE2-4CEB-A0EC-DCCE264A9455}" type="pres">
      <dgm:prSet presAssocID="{59399D20-ABFC-4C96-AC55-3E4BF2586B46}" presName="Name8" presStyleCnt="0"/>
      <dgm:spPr/>
    </dgm:pt>
    <dgm:pt modelId="{28581C5F-9596-4A6A-8DD2-1D18704896AA}" type="pres">
      <dgm:prSet presAssocID="{59399D20-ABFC-4C96-AC55-3E4BF2586B46}" presName="level" presStyleLbl="node1" presStyleIdx="1" presStyleCnt="3">
        <dgm:presLayoutVars>
          <dgm:chMax val="1"/>
          <dgm:bulletEnabled val="1"/>
        </dgm:presLayoutVars>
      </dgm:prSet>
      <dgm:spPr/>
    </dgm:pt>
    <dgm:pt modelId="{737A18B5-080A-4BDA-AE03-D9EA963EF18B}" type="pres">
      <dgm:prSet presAssocID="{59399D20-ABFC-4C96-AC55-3E4BF2586B4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67EF94-13CE-4A15-A556-23CC6CE75677}" type="pres">
      <dgm:prSet presAssocID="{13E75C8D-9DD2-4955-AF07-21119C9ACFE2}" presName="Name8" presStyleCnt="0"/>
      <dgm:spPr/>
    </dgm:pt>
    <dgm:pt modelId="{EC3C4F89-E27E-4C9B-81D8-9578802A3846}" type="pres">
      <dgm:prSet presAssocID="{13E75C8D-9DD2-4955-AF07-21119C9ACFE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403C1-B436-4558-91F7-082492355893}" type="pres">
      <dgm:prSet presAssocID="{13E75C8D-9DD2-4955-AF07-21119C9ACF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52BF97-7795-43F1-9672-863259732028}" type="presOf" srcId="{AC27F696-E567-4D9B-82C5-031F4B7DE784}" destId="{9D2B694D-E545-48F4-AA80-E75F91D7E167}" srcOrd="0" destOrd="0" presId="urn:microsoft.com/office/officeart/2005/8/layout/pyramid1"/>
    <dgm:cxn modelId="{9AFED3C8-1BAB-4A5B-88D3-4679966EB813}" type="presOf" srcId="{59399D20-ABFC-4C96-AC55-3E4BF2586B46}" destId="{737A18B5-080A-4BDA-AE03-D9EA963EF18B}" srcOrd="1" destOrd="0" presId="urn:microsoft.com/office/officeart/2005/8/layout/pyramid1"/>
    <dgm:cxn modelId="{A7D45257-AFDD-4655-A5C5-53A5869D2CDD}" type="presOf" srcId="{59399D20-ABFC-4C96-AC55-3E4BF2586B46}" destId="{28581C5F-9596-4A6A-8DD2-1D18704896AA}" srcOrd="0" destOrd="0" presId="urn:microsoft.com/office/officeart/2005/8/layout/pyramid1"/>
    <dgm:cxn modelId="{CFEFFFCA-7BC0-4A1D-A631-CD9AB27AB01E}" srcId="{CC4099F8-3205-4D4F-A4F2-EC65EB62E270}" destId="{59399D20-ABFC-4C96-AC55-3E4BF2586B46}" srcOrd="1" destOrd="0" parTransId="{FB4F7A80-CBB1-4745-BA93-9BE730D95CF4}" sibTransId="{BE191072-F695-4FB8-B875-2C9449135B4D}"/>
    <dgm:cxn modelId="{F06F827E-EB27-4F2C-8F85-CD38187DE36A}" srcId="{CC4099F8-3205-4D4F-A4F2-EC65EB62E270}" destId="{AC27F696-E567-4D9B-82C5-031F4B7DE784}" srcOrd="0" destOrd="0" parTransId="{45BD5802-0C60-42E8-B555-AD557F71F039}" sibTransId="{017CA229-9103-4E34-AC0C-FE6CBD7004AD}"/>
    <dgm:cxn modelId="{5204A2DE-CDD1-430B-B587-BDE633E0E0B9}" type="presOf" srcId="{13E75C8D-9DD2-4955-AF07-21119C9ACFE2}" destId="{EC3C4F89-E27E-4C9B-81D8-9578802A3846}" srcOrd="0" destOrd="0" presId="urn:microsoft.com/office/officeart/2005/8/layout/pyramid1"/>
    <dgm:cxn modelId="{8E5F006E-C39D-4742-870C-104F05AA4574}" type="presOf" srcId="{AC27F696-E567-4D9B-82C5-031F4B7DE784}" destId="{F3FD4463-31E5-48C1-BCC8-8C313E0F9DBA}" srcOrd="1" destOrd="0" presId="urn:microsoft.com/office/officeart/2005/8/layout/pyramid1"/>
    <dgm:cxn modelId="{1E3B6158-2040-4DB8-8E6A-463ACEA7821B}" type="presOf" srcId="{CC4099F8-3205-4D4F-A4F2-EC65EB62E270}" destId="{F1D0EBEA-CCEC-4C5B-8BCB-085925DFED28}" srcOrd="0" destOrd="0" presId="urn:microsoft.com/office/officeart/2005/8/layout/pyramid1"/>
    <dgm:cxn modelId="{96E315A5-C283-4DE0-AA59-66477F66E521}" srcId="{CC4099F8-3205-4D4F-A4F2-EC65EB62E270}" destId="{13E75C8D-9DD2-4955-AF07-21119C9ACFE2}" srcOrd="2" destOrd="0" parTransId="{C8E4D30E-E1FA-435C-A60B-4587AFB61E7D}" sibTransId="{E94BE720-BDCE-4D82-A371-BD3A3EEADA66}"/>
    <dgm:cxn modelId="{EA590698-3848-4BE4-AA8F-E88BE27AB143}" type="presOf" srcId="{13E75C8D-9DD2-4955-AF07-21119C9ACFE2}" destId="{01F403C1-B436-4558-91F7-082492355893}" srcOrd="1" destOrd="0" presId="urn:microsoft.com/office/officeart/2005/8/layout/pyramid1"/>
    <dgm:cxn modelId="{750BFFFB-D015-4A74-B7A7-01704AFC27CC}" type="presParOf" srcId="{F1D0EBEA-CCEC-4C5B-8BCB-085925DFED28}" destId="{359E17D9-406D-478E-A7CC-15B9DCB640E7}" srcOrd="0" destOrd="0" presId="urn:microsoft.com/office/officeart/2005/8/layout/pyramid1"/>
    <dgm:cxn modelId="{D67F0575-BBCD-4DA7-B071-2E554C976348}" type="presParOf" srcId="{359E17D9-406D-478E-A7CC-15B9DCB640E7}" destId="{9D2B694D-E545-48F4-AA80-E75F91D7E167}" srcOrd="0" destOrd="0" presId="urn:microsoft.com/office/officeart/2005/8/layout/pyramid1"/>
    <dgm:cxn modelId="{4863D48B-D65B-4AB3-899D-1528F78093FA}" type="presParOf" srcId="{359E17D9-406D-478E-A7CC-15B9DCB640E7}" destId="{F3FD4463-31E5-48C1-BCC8-8C313E0F9DBA}" srcOrd="1" destOrd="0" presId="urn:microsoft.com/office/officeart/2005/8/layout/pyramid1"/>
    <dgm:cxn modelId="{CC83B391-A066-48A4-A235-400112A41947}" type="presParOf" srcId="{F1D0EBEA-CCEC-4C5B-8BCB-085925DFED28}" destId="{D32A7E04-0EE2-4CEB-A0EC-DCCE264A9455}" srcOrd="1" destOrd="0" presId="urn:microsoft.com/office/officeart/2005/8/layout/pyramid1"/>
    <dgm:cxn modelId="{B68CADE3-F7AC-4830-BA02-9F5B62C980B8}" type="presParOf" srcId="{D32A7E04-0EE2-4CEB-A0EC-DCCE264A9455}" destId="{28581C5F-9596-4A6A-8DD2-1D18704896AA}" srcOrd="0" destOrd="0" presId="urn:microsoft.com/office/officeart/2005/8/layout/pyramid1"/>
    <dgm:cxn modelId="{A6EB0E73-20DC-40FE-846C-E2A17D27C940}" type="presParOf" srcId="{D32A7E04-0EE2-4CEB-A0EC-DCCE264A9455}" destId="{737A18B5-080A-4BDA-AE03-D9EA963EF18B}" srcOrd="1" destOrd="0" presId="urn:microsoft.com/office/officeart/2005/8/layout/pyramid1"/>
    <dgm:cxn modelId="{55481519-0EDE-4F76-9500-E9DFB830FFBE}" type="presParOf" srcId="{F1D0EBEA-CCEC-4C5B-8BCB-085925DFED28}" destId="{8467EF94-13CE-4A15-A556-23CC6CE75677}" srcOrd="2" destOrd="0" presId="urn:microsoft.com/office/officeart/2005/8/layout/pyramid1"/>
    <dgm:cxn modelId="{9D9679A0-5CFC-4CA3-A6DD-CCF2BD91EA0B}" type="presParOf" srcId="{8467EF94-13CE-4A15-A556-23CC6CE75677}" destId="{EC3C4F89-E27E-4C9B-81D8-9578802A3846}" srcOrd="0" destOrd="0" presId="urn:microsoft.com/office/officeart/2005/8/layout/pyramid1"/>
    <dgm:cxn modelId="{2591D62F-5AE2-4108-BD01-7156B89EFB92}" type="presParOf" srcId="{8467EF94-13CE-4A15-A556-23CC6CE75677}" destId="{01F403C1-B436-4558-91F7-08249235589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563EA-BFB6-464C-8B89-25924ECE491E}" type="doc">
      <dgm:prSet loTypeId="urn:microsoft.com/office/officeart/2005/8/layout/vList4" loCatId="list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1847CDF8-DD99-410D-8AFB-D70CEC89E827}">
      <dgm:prSet phldrT="[Текст]" custT="1"/>
      <dgm:spPr/>
      <dgm:t>
        <a:bodyPr/>
        <a:lstStyle/>
        <a:p>
          <a:pPr algn="l"/>
          <a:r>
            <a:rPr lang="ru-RU" sz="2400" i="1" dirty="0" smtClean="0"/>
            <a:t>ПРОБЛЕМА</a:t>
          </a:r>
          <a:endParaRPr lang="ru-RU" sz="2400" i="1" dirty="0"/>
        </a:p>
      </dgm:t>
    </dgm:pt>
    <dgm:pt modelId="{79226B8C-67AA-4B44-AD42-4D2EA4E6E608}" type="parTrans" cxnId="{AF4F3329-5783-407C-9AAD-70D5091E252C}">
      <dgm:prSet/>
      <dgm:spPr/>
      <dgm:t>
        <a:bodyPr/>
        <a:lstStyle/>
        <a:p>
          <a:endParaRPr lang="ru-RU"/>
        </a:p>
      </dgm:t>
    </dgm:pt>
    <dgm:pt modelId="{0595F867-564C-40BA-B780-441F5D7B12E6}" type="sibTrans" cxnId="{AF4F3329-5783-407C-9AAD-70D5091E252C}">
      <dgm:prSet/>
      <dgm:spPr/>
      <dgm:t>
        <a:bodyPr/>
        <a:lstStyle/>
        <a:p>
          <a:endParaRPr lang="ru-RU"/>
        </a:p>
      </dgm:t>
    </dgm:pt>
    <dgm:pt modelId="{E431665C-F6DE-42B1-8162-23C932332D54}">
      <dgm:prSet phldrT="[Текст]"/>
      <dgm:spPr/>
      <dgm:t>
        <a:bodyPr/>
        <a:lstStyle/>
        <a:p>
          <a:r>
            <a:rPr lang="ru-RU" i="1" dirty="0" smtClean="0"/>
            <a:t>ПОРТФОЛИО</a:t>
          </a:r>
          <a:endParaRPr lang="ru-RU" i="1" dirty="0"/>
        </a:p>
      </dgm:t>
    </dgm:pt>
    <dgm:pt modelId="{424634C1-7385-4FCB-A9D4-4A2C617B6CD1}" type="parTrans" cxnId="{FAD277CB-ABDA-472C-9478-EF7B63AC1A8C}">
      <dgm:prSet/>
      <dgm:spPr/>
      <dgm:t>
        <a:bodyPr/>
        <a:lstStyle/>
        <a:p>
          <a:endParaRPr lang="ru-RU"/>
        </a:p>
      </dgm:t>
    </dgm:pt>
    <dgm:pt modelId="{879DA1C8-B84F-406D-B6CC-8DFE1372C00A}" type="sibTrans" cxnId="{FAD277CB-ABDA-472C-9478-EF7B63AC1A8C}">
      <dgm:prSet/>
      <dgm:spPr/>
      <dgm:t>
        <a:bodyPr/>
        <a:lstStyle/>
        <a:p>
          <a:endParaRPr lang="ru-RU"/>
        </a:p>
      </dgm:t>
    </dgm:pt>
    <dgm:pt modelId="{89DF5D0E-CE26-4919-A4FB-C0B97EE6425E}">
      <dgm:prSet/>
      <dgm:spPr/>
      <dgm:t>
        <a:bodyPr/>
        <a:lstStyle/>
        <a:p>
          <a:r>
            <a:rPr lang="ru-RU" i="1" dirty="0" smtClean="0"/>
            <a:t>ПРОДУКТ</a:t>
          </a:r>
          <a:endParaRPr lang="ru-RU" i="1" dirty="0"/>
        </a:p>
      </dgm:t>
    </dgm:pt>
    <dgm:pt modelId="{46ECCB35-266C-48DA-B274-D3A63ECDFD56}" type="parTrans" cxnId="{453646DD-F83A-4682-A5A4-84EEEBDF1B1A}">
      <dgm:prSet/>
      <dgm:spPr/>
    </dgm:pt>
    <dgm:pt modelId="{A81F8985-D5B3-4443-B7F6-E634CDD67C51}" type="sibTrans" cxnId="{453646DD-F83A-4682-A5A4-84EEEBDF1B1A}">
      <dgm:prSet/>
      <dgm:spPr/>
    </dgm:pt>
    <dgm:pt modelId="{84D85D2A-0041-4BA5-A8C6-62EC100E7EFD}">
      <dgm:prSet/>
      <dgm:spPr/>
      <dgm:t>
        <a:bodyPr/>
        <a:lstStyle/>
        <a:p>
          <a:r>
            <a:rPr lang="ru-RU" i="1" dirty="0" smtClean="0"/>
            <a:t>ПРЕЗЕНТАЦИЯ</a:t>
          </a:r>
          <a:endParaRPr lang="ru-RU" i="1" dirty="0"/>
        </a:p>
      </dgm:t>
    </dgm:pt>
    <dgm:pt modelId="{5E4D1113-8B66-42C3-A941-7144CE25FFBE}" type="parTrans" cxnId="{2472D399-6B6B-444C-8D36-7320FDC3541D}">
      <dgm:prSet/>
      <dgm:spPr/>
    </dgm:pt>
    <dgm:pt modelId="{57777136-7674-4107-A837-4A5724306BDC}" type="sibTrans" cxnId="{2472D399-6B6B-444C-8D36-7320FDC3541D}">
      <dgm:prSet/>
      <dgm:spPr/>
    </dgm:pt>
    <dgm:pt modelId="{D4F19013-DDC5-4D04-BAA2-31B124F52B7E}">
      <dgm:prSet/>
      <dgm:spPr/>
      <dgm:t>
        <a:bodyPr/>
        <a:lstStyle/>
        <a:p>
          <a:r>
            <a:rPr lang="ru-RU" i="1" dirty="0" smtClean="0"/>
            <a:t>ПРОЕКТИРОВАНИЕ (ПЛАНИРОВАНИЕ</a:t>
          </a:r>
          <a:r>
            <a:rPr lang="ru-RU" dirty="0" smtClean="0"/>
            <a:t>)</a:t>
          </a:r>
          <a:endParaRPr lang="ru-RU" dirty="0"/>
        </a:p>
      </dgm:t>
    </dgm:pt>
    <dgm:pt modelId="{85808F86-BE24-4076-BBB9-99954A4CC952}" type="parTrans" cxnId="{2DF91585-8D14-4C28-9BBA-4B65D6AE352C}">
      <dgm:prSet/>
      <dgm:spPr/>
      <dgm:t>
        <a:bodyPr/>
        <a:lstStyle/>
        <a:p>
          <a:endParaRPr lang="ru-RU"/>
        </a:p>
      </dgm:t>
    </dgm:pt>
    <dgm:pt modelId="{2E610B85-3428-49C0-A649-39BF971521B9}" type="sibTrans" cxnId="{2DF91585-8D14-4C28-9BBA-4B65D6AE352C}">
      <dgm:prSet/>
      <dgm:spPr/>
      <dgm:t>
        <a:bodyPr/>
        <a:lstStyle/>
        <a:p>
          <a:endParaRPr lang="ru-RU"/>
        </a:p>
      </dgm:t>
    </dgm:pt>
    <dgm:pt modelId="{A63DF9FD-BF4A-4DFC-B29B-E230E03FC07B}">
      <dgm:prSet/>
      <dgm:spPr/>
      <dgm:t>
        <a:bodyPr/>
        <a:lstStyle/>
        <a:p>
          <a:r>
            <a:rPr lang="ru-RU" i="1" dirty="0" smtClean="0"/>
            <a:t>ПОИСК ИНФОРМАЦИИ</a:t>
          </a:r>
        </a:p>
      </dgm:t>
    </dgm:pt>
    <dgm:pt modelId="{492F2595-B222-4BA9-B337-381C20E79F60}" type="parTrans" cxnId="{44FA0F94-E8CC-4FE9-874C-5F7A171417D6}">
      <dgm:prSet/>
      <dgm:spPr/>
      <dgm:t>
        <a:bodyPr/>
        <a:lstStyle/>
        <a:p>
          <a:endParaRPr lang="ru-RU"/>
        </a:p>
      </dgm:t>
    </dgm:pt>
    <dgm:pt modelId="{9C8B644F-7420-4D5C-B31A-37B87EC006A9}" type="sibTrans" cxnId="{44FA0F94-E8CC-4FE9-874C-5F7A171417D6}">
      <dgm:prSet/>
      <dgm:spPr/>
      <dgm:t>
        <a:bodyPr/>
        <a:lstStyle/>
        <a:p>
          <a:endParaRPr lang="ru-RU"/>
        </a:p>
      </dgm:t>
    </dgm:pt>
    <dgm:pt modelId="{96BEEE54-A13C-4F79-B201-9414C7982EF6}" type="pres">
      <dgm:prSet presAssocID="{667563EA-BFB6-464C-8B89-25924ECE491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ACB138-C7EA-4A36-9FF0-519D4551ADDD}" type="pres">
      <dgm:prSet presAssocID="{1847CDF8-DD99-410D-8AFB-D70CEC89E827}" presName="comp" presStyleCnt="0"/>
      <dgm:spPr/>
    </dgm:pt>
    <dgm:pt modelId="{5AD620A0-19F7-48AA-B070-C4F591B0A4B8}" type="pres">
      <dgm:prSet presAssocID="{1847CDF8-DD99-410D-8AFB-D70CEC89E827}" presName="box" presStyleLbl="node1" presStyleIdx="0" presStyleCnt="6" custLinFactNeighborX="-220" custLinFactNeighborY="2507"/>
      <dgm:spPr/>
      <dgm:t>
        <a:bodyPr/>
        <a:lstStyle/>
        <a:p>
          <a:endParaRPr lang="ru-RU"/>
        </a:p>
      </dgm:t>
    </dgm:pt>
    <dgm:pt modelId="{86F705DA-76EA-4D7B-933A-1EF4E2592BA2}" type="pres">
      <dgm:prSet presAssocID="{1847CDF8-DD99-410D-8AFB-D70CEC89E827}" presName="img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D13ED4-0A23-4C0A-B0A2-C3CAEAAB0D65}" type="pres">
      <dgm:prSet presAssocID="{1847CDF8-DD99-410D-8AFB-D70CEC89E827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1BF7B-E1BC-40B1-9A84-BF6C4B0D72A4}" type="pres">
      <dgm:prSet presAssocID="{0595F867-564C-40BA-B780-441F5D7B12E6}" presName="spacer" presStyleCnt="0"/>
      <dgm:spPr/>
    </dgm:pt>
    <dgm:pt modelId="{3B1118AA-5E92-4A9C-AE6C-9E95090111E4}" type="pres">
      <dgm:prSet presAssocID="{D4F19013-DDC5-4D04-BAA2-31B124F52B7E}" presName="comp" presStyleCnt="0"/>
      <dgm:spPr/>
    </dgm:pt>
    <dgm:pt modelId="{7EA50837-1413-4B29-B5D4-E3DE8746A327}" type="pres">
      <dgm:prSet presAssocID="{D4F19013-DDC5-4D04-BAA2-31B124F52B7E}" presName="box" presStyleLbl="node1" presStyleIdx="1" presStyleCnt="6"/>
      <dgm:spPr/>
      <dgm:t>
        <a:bodyPr/>
        <a:lstStyle/>
        <a:p>
          <a:endParaRPr lang="ru-RU"/>
        </a:p>
      </dgm:t>
    </dgm:pt>
    <dgm:pt modelId="{2738A141-1E2E-4CD9-91DA-E3B93C72A829}" type="pres">
      <dgm:prSet presAssocID="{D4F19013-DDC5-4D04-BAA2-31B124F52B7E}" presName="img" presStyleLbl="fgImgPlace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74117BD-B384-473A-A12E-F0C3D6768163}" type="pres">
      <dgm:prSet presAssocID="{D4F19013-DDC5-4D04-BAA2-31B124F52B7E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4AD3A-64CF-490F-93F8-F5D7CCAB86FB}" type="pres">
      <dgm:prSet presAssocID="{2E610B85-3428-49C0-A649-39BF971521B9}" presName="spacer" presStyleCnt="0"/>
      <dgm:spPr/>
    </dgm:pt>
    <dgm:pt modelId="{C29B16A3-982B-4947-BBC7-A16C50785039}" type="pres">
      <dgm:prSet presAssocID="{A63DF9FD-BF4A-4DFC-B29B-E230E03FC07B}" presName="comp" presStyleCnt="0"/>
      <dgm:spPr/>
    </dgm:pt>
    <dgm:pt modelId="{68A03FA7-A1AA-4C3C-A10A-451D9FAE3239}" type="pres">
      <dgm:prSet presAssocID="{A63DF9FD-BF4A-4DFC-B29B-E230E03FC07B}" presName="box" presStyleLbl="node1" presStyleIdx="2" presStyleCnt="6"/>
      <dgm:spPr/>
      <dgm:t>
        <a:bodyPr/>
        <a:lstStyle/>
        <a:p>
          <a:endParaRPr lang="ru-RU"/>
        </a:p>
      </dgm:t>
    </dgm:pt>
    <dgm:pt modelId="{4EDC9C36-F299-43A1-9BBC-59FC8609799A}" type="pres">
      <dgm:prSet presAssocID="{A63DF9FD-BF4A-4DFC-B29B-E230E03FC07B}" presName="img" presStyleLbl="fgImgPlace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76C03CC-9074-4C69-A10E-9297E9B4BF89}" type="pres">
      <dgm:prSet presAssocID="{A63DF9FD-BF4A-4DFC-B29B-E230E03FC07B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C601C-18FF-41BC-8295-640B016DF71A}" type="pres">
      <dgm:prSet presAssocID="{9C8B644F-7420-4D5C-B31A-37B87EC006A9}" presName="spacer" presStyleCnt="0"/>
      <dgm:spPr/>
    </dgm:pt>
    <dgm:pt modelId="{025091DF-9C7E-4862-BDB5-1E44489443AB}" type="pres">
      <dgm:prSet presAssocID="{89DF5D0E-CE26-4919-A4FB-C0B97EE6425E}" presName="comp" presStyleCnt="0"/>
      <dgm:spPr/>
    </dgm:pt>
    <dgm:pt modelId="{E88E057E-707A-409C-9F9F-5D94509B44E2}" type="pres">
      <dgm:prSet presAssocID="{89DF5D0E-CE26-4919-A4FB-C0B97EE6425E}" presName="box" presStyleLbl="node1" presStyleIdx="3" presStyleCnt="6"/>
      <dgm:spPr/>
      <dgm:t>
        <a:bodyPr/>
        <a:lstStyle/>
        <a:p>
          <a:endParaRPr lang="ru-RU"/>
        </a:p>
      </dgm:t>
    </dgm:pt>
    <dgm:pt modelId="{335044CE-C866-45A8-AE1B-42B9DAC2427C}" type="pres">
      <dgm:prSet presAssocID="{89DF5D0E-CE26-4919-A4FB-C0B97EE6425E}" presName="img" presStyleLbl="fgImgPlace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A6A14EF-6083-4594-9DB5-AC80319A3119}" type="pres">
      <dgm:prSet presAssocID="{89DF5D0E-CE26-4919-A4FB-C0B97EE6425E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7DB95-434D-493E-BE8E-39AB87D92693}" type="pres">
      <dgm:prSet presAssocID="{A81F8985-D5B3-4443-B7F6-E634CDD67C51}" presName="spacer" presStyleCnt="0"/>
      <dgm:spPr/>
    </dgm:pt>
    <dgm:pt modelId="{34281F90-244C-4981-B0F4-87C88A8485F4}" type="pres">
      <dgm:prSet presAssocID="{84D85D2A-0041-4BA5-A8C6-62EC100E7EFD}" presName="comp" presStyleCnt="0"/>
      <dgm:spPr/>
    </dgm:pt>
    <dgm:pt modelId="{40485866-ADAB-4F51-B3BA-F790A2A2E466}" type="pres">
      <dgm:prSet presAssocID="{84D85D2A-0041-4BA5-A8C6-62EC100E7EFD}" presName="box" presStyleLbl="node1" presStyleIdx="4" presStyleCnt="6"/>
      <dgm:spPr/>
      <dgm:t>
        <a:bodyPr/>
        <a:lstStyle/>
        <a:p>
          <a:endParaRPr lang="ru-RU"/>
        </a:p>
      </dgm:t>
    </dgm:pt>
    <dgm:pt modelId="{495E9283-23B8-4973-82E8-B703F059384D}" type="pres">
      <dgm:prSet presAssocID="{84D85D2A-0041-4BA5-A8C6-62EC100E7EFD}" presName="img" presStyleLbl="fgImgPlace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9B12AC8-A92A-4D2F-A1D3-96A7EA8384BF}" type="pres">
      <dgm:prSet presAssocID="{84D85D2A-0041-4BA5-A8C6-62EC100E7EFD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F1E2C-1FC3-4D15-977B-F8729DBE7318}" type="pres">
      <dgm:prSet presAssocID="{57777136-7674-4107-A837-4A5724306BDC}" presName="spacer" presStyleCnt="0"/>
      <dgm:spPr/>
    </dgm:pt>
    <dgm:pt modelId="{14C31AFF-93B4-4741-9D79-37471A742925}" type="pres">
      <dgm:prSet presAssocID="{E431665C-F6DE-42B1-8162-23C932332D54}" presName="comp" presStyleCnt="0"/>
      <dgm:spPr/>
    </dgm:pt>
    <dgm:pt modelId="{EF4FC014-FA9C-4427-944C-A20454A4BF52}" type="pres">
      <dgm:prSet presAssocID="{E431665C-F6DE-42B1-8162-23C932332D54}" presName="box" presStyleLbl="node1" presStyleIdx="5" presStyleCnt="6"/>
      <dgm:spPr/>
      <dgm:t>
        <a:bodyPr/>
        <a:lstStyle/>
        <a:p>
          <a:endParaRPr lang="ru-RU"/>
        </a:p>
      </dgm:t>
    </dgm:pt>
    <dgm:pt modelId="{B7A8B6E2-38A2-4953-9A07-0A4246209C0F}" type="pres">
      <dgm:prSet presAssocID="{E431665C-F6DE-42B1-8162-23C932332D54}" presName="img" presStyleLbl="fgImgPlace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29F563D-3E03-4F08-A675-FE01E9F1E874}" type="pres">
      <dgm:prSet presAssocID="{E431665C-F6DE-42B1-8162-23C932332D54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5FDF7-7AFC-4F4E-93EB-FB9C0D961D17}" type="presOf" srcId="{A63DF9FD-BF4A-4DFC-B29B-E230E03FC07B}" destId="{A76C03CC-9074-4C69-A10E-9297E9B4BF89}" srcOrd="1" destOrd="0" presId="urn:microsoft.com/office/officeart/2005/8/layout/vList4"/>
    <dgm:cxn modelId="{33A282D9-0E7C-465B-ABB2-DC945B5DB5BD}" type="presOf" srcId="{84D85D2A-0041-4BA5-A8C6-62EC100E7EFD}" destId="{E9B12AC8-A92A-4D2F-A1D3-96A7EA8384BF}" srcOrd="1" destOrd="0" presId="urn:microsoft.com/office/officeart/2005/8/layout/vList4"/>
    <dgm:cxn modelId="{453646DD-F83A-4682-A5A4-84EEEBDF1B1A}" srcId="{667563EA-BFB6-464C-8B89-25924ECE491E}" destId="{89DF5D0E-CE26-4919-A4FB-C0B97EE6425E}" srcOrd="3" destOrd="0" parTransId="{46ECCB35-266C-48DA-B274-D3A63ECDFD56}" sibTransId="{A81F8985-D5B3-4443-B7F6-E634CDD67C51}"/>
    <dgm:cxn modelId="{C3137982-8C4A-480B-804F-5977998F5DCD}" type="presOf" srcId="{1847CDF8-DD99-410D-8AFB-D70CEC89E827}" destId="{7AD13ED4-0A23-4C0A-B0A2-C3CAEAAB0D65}" srcOrd="1" destOrd="0" presId="urn:microsoft.com/office/officeart/2005/8/layout/vList4"/>
    <dgm:cxn modelId="{919957AE-FCB6-41CC-8DB3-64A61EC75E22}" type="presOf" srcId="{667563EA-BFB6-464C-8B89-25924ECE491E}" destId="{96BEEE54-A13C-4F79-B201-9414C7982EF6}" srcOrd="0" destOrd="0" presId="urn:microsoft.com/office/officeart/2005/8/layout/vList4"/>
    <dgm:cxn modelId="{2DF91585-8D14-4C28-9BBA-4B65D6AE352C}" srcId="{667563EA-BFB6-464C-8B89-25924ECE491E}" destId="{D4F19013-DDC5-4D04-BAA2-31B124F52B7E}" srcOrd="1" destOrd="0" parTransId="{85808F86-BE24-4076-BBB9-99954A4CC952}" sibTransId="{2E610B85-3428-49C0-A649-39BF971521B9}"/>
    <dgm:cxn modelId="{A4471FE3-0970-42BA-8F54-9389DA5D7FFA}" type="presOf" srcId="{89DF5D0E-CE26-4919-A4FB-C0B97EE6425E}" destId="{E88E057E-707A-409C-9F9F-5D94509B44E2}" srcOrd="0" destOrd="0" presId="urn:microsoft.com/office/officeart/2005/8/layout/vList4"/>
    <dgm:cxn modelId="{2472D399-6B6B-444C-8D36-7320FDC3541D}" srcId="{667563EA-BFB6-464C-8B89-25924ECE491E}" destId="{84D85D2A-0041-4BA5-A8C6-62EC100E7EFD}" srcOrd="4" destOrd="0" parTransId="{5E4D1113-8B66-42C3-A941-7144CE25FFBE}" sibTransId="{57777136-7674-4107-A837-4A5724306BDC}"/>
    <dgm:cxn modelId="{EC6DFFD4-6750-47F0-98A7-B4AD49AC34BE}" type="presOf" srcId="{1847CDF8-DD99-410D-8AFB-D70CEC89E827}" destId="{5AD620A0-19F7-48AA-B070-C4F591B0A4B8}" srcOrd="0" destOrd="0" presId="urn:microsoft.com/office/officeart/2005/8/layout/vList4"/>
    <dgm:cxn modelId="{59109A2B-E946-43A1-9DCF-65E16550727E}" type="presOf" srcId="{D4F19013-DDC5-4D04-BAA2-31B124F52B7E}" destId="{7EA50837-1413-4B29-B5D4-E3DE8746A327}" srcOrd="0" destOrd="0" presId="urn:microsoft.com/office/officeart/2005/8/layout/vList4"/>
    <dgm:cxn modelId="{C137CC2F-59CD-49DD-9FAC-9046B6FE427F}" type="presOf" srcId="{E431665C-F6DE-42B1-8162-23C932332D54}" destId="{EF4FC014-FA9C-4427-944C-A20454A4BF52}" srcOrd="0" destOrd="0" presId="urn:microsoft.com/office/officeart/2005/8/layout/vList4"/>
    <dgm:cxn modelId="{AF4F3329-5783-407C-9AAD-70D5091E252C}" srcId="{667563EA-BFB6-464C-8B89-25924ECE491E}" destId="{1847CDF8-DD99-410D-8AFB-D70CEC89E827}" srcOrd="0" destOrd="0" parTransId="{79226B8C-67AA-4B44-AD42-4D2EA4E6E608}" sibTransId="{0595F867-564C-40BA-B780-441F5D7B12E6}"/>
    <dgm:cxn modelId="{B43FF1C3-CB12-4B87-8DC0-E5F206D30C92}" type="presOf" srcId="{D4F19013-DDC5-4D04-BAA2-31B124F52B7E}" destId="{E74117BD-B384-473A-A12E-F0C3D6768163}" srcOrd="1" destOrd="0" presId="urn:microsoft.com/office/officeart/2005/8/layout/vList4"/>
    <dgm:cxn modelId="{44FA0F94-E8CC-4FE9-874C-5F7A171417D6}" srcId="{667563EA-BFB6-464C-8B89-25924ECE491E}" destId="{A63DF9FD-BF4A-4DFC-B29B-E230E03FC07B}" srcOrd="2" destOrd="0" parTransId="{492F2595-B222-4BA9-B337-381C20E79F60}" sibTransId="{9C8B644F-7420-4D5C-B31A-37B87EC006A9}"/>
    <dgm:cxn modelId="{699EE161-ACBB-4A7F-945F-33DC3BF8B334}" type="presOf" srcId="{E431665C-F6DE-42B1-8162-23C932332D54}" destId="{529F563D-3E03-4F08-A675-FE01E9F1E874}" srcOrd="1" destOrd="0" presId="urn:microsoft.com/office/officeart/2005/8/layout/vList4"/>
    <dgm:cxn modelId="{FAD277CB-ABDA-472C-9478-EF7B63AC1A8C}" srcId="{667563EA-BFB6-464C-8B89-25924ECE491E}" destId="{E431665C-F6DE-42B1-8162-23C932332D54}" srcOrd="5" destOrd="0" parTransId="{424634C1-7385-4FCB-A9D4-4A2C617B6CD1}" sibTransId="{879DA1C8-B84F-406D-B6CC-8DFE1372C00A}"/>
    <dgm:cxn modelId="{AAD5D5CA-E1B8-4022-B281-52DD7A95CA8F}" type="presOf" srcId="{A63DF9FD-BF4A-4DFC-B29B-E230E03FC07B}" destId="{68A03FA7-A1AA-4C3C-A10A-451D9FAE3239}" srcOrd="0" destOrd="0" presId="urn:microsoft.com/office/officeart/2005/8/layout/vList4"/>
    <dgm:cxn modelId="{53139AE2-8F3B-4D17-B607-9ADFDB1CCB5E}" type="presOf" srcId="{84D85D2A-0041-4BA5-A8C6-62EC100E7EFD}" destId="{40485866-ADAB-4F51-B3BA-F790A2A2E466}" srcOrd="0" destOrd="0" presId="urn:microsoft.com/office/officeart/2005/8/layout/vList4"/>
    <dgm:cxn modelId="{178A4C4B-523D-4397-9829-D66BC78D77A0}" type="presOf" srcId="{89DF5D0E-CE26-4919-A4FB-C0B97EE6425E}" destId="{FA6A14EF-6083-4594-9DB5-AC80319A3119}" srcOrd="1" destOrd="0" presId="urn:microsoft.com/office/officeart/2005/8/layout/vList4"/>
    <dgm:cxn modelId="{6EFE7CD3-4B8B-4A27-9C32-F18C6B1AC135}" type="presParOf" srcId="{96BEEE54-A13C-4F79-B201-9414C7982EF6}" destId="{18ACB138-C7EA-4A36-9FF0-519D4551ADDD}" srcOrd="0" destOrd="0" presId="urn:microsoft.com/office/officeart/2005/8/layout/vList4"/>
    <dgm:cxn modelId="{83F320FC-1059-49A2-8234-73EA15C870CE}" type="presParOf" srcId="{18ACB138-C7EA-4A36-9FF0-519D4551ADDD}" destId="{5AD620A0-19F7-48AA-B070-C4F591B0A4B8}" srcOrd="0" destOrd="0" presId="urn:microsoft.com/office/officeart/2005/8/layout/vList4"/>
    <dgm:cxn modelId="{C510EF94-C287-48CC-8FE8-4EC96B353D96}" type="presParOf" srcId="{18ACB138-C7EA-4A36-9FF0-519D4551ADDD}" destId="{86F705DA-76EA-4D7B-933A-1EF4E2592BA2}" srcOrd="1" destOrd="0" presId="urn:microsoft.com/office/officeart/2005/8/layout/vList4"/>
    <dgm:cxn modelId="{960C7F7C-69DD-4C0C-B2D7-80B291E3F387}" type="presParOf" srcId="{18ACB138-C7EA-4A36-9FF0-519D4551ADDD}" destId="{7AD13ED4-0A23-4C0A-B0A2-C3CAEAAB0D65}" srcOrd="2" destOrd="0" presId="urn:microsoft.com/office/officeart/2005/8/layout/vList4"/>
    <dgm:cxn modelId="{295368F2-5AF8-4033-8D47-A0EDA1ACA9E6}" type="presParOf" srcId="{96BEEE54-A13C-4F79-B201-9414C7982EF6}" destId="{88F1BF7B-E1BC-40B1-9A84-BF6C4B0D72A4}" srcOrd="1" destOrd="0" presId="urn:microsoft.com/office/officeart/2005/8/layout/vList4"/>
    <dgm:cxn modelId="{C5975863-E5AD-4996-8FF5-38E2A840036C}" type="presParOf" srcId="{96BEEE54-A13C-4F79-B201-9414C7982EF6}" destId="{3B1118AA-5E92-4A9C-AE6C-9E95090111E4}" srcOrd="2" destOrd="0" presId="urn:microsoft.com/office/officeart/2005/8/layout/vList4"/>
    <dgm:cxn modelId="{BCBBF92F-DD07-4695-9EDF-FB497B882EBD}" type="presParOf" srcId="{3B1118AA-5E92-4A9C-AE6C-9E95090111E4}" destId="{7EA50837-1413-4B29-B5D4-E3DE8746A327}" srcOrd="0" destOrd="0" presId="urn:microsoft.com/office/officeart/2005/8/layout/vList4"/>
    <dgm:cxn modelId="{F6101D63-4123-45AE-B431-34D5A4F277B9}" type="presParOf" srcId="{3B1118AA-5E92-4A9C-AE6C-9E95090111E4}" destId="{2738A141-1E2E-4CD9-91DA-E3B93C72A829}" srcOrd="1" destOrd="0" presId="urn:microsoft.com/office/officeart/2005/8/layout/vList4"/>
    <dgm:cxn modelId="{3BA785C8-2977-40DA-8AC8-02B183ACAE82}" type="presParOf" srcId="{3B1118AA-5E92-4A9C-AE6C-9E95090111E4}" destId="{E74117BD-B384-473A-A12E-F0C3D6768163}" srcOrd="2" destOrd="0" presId="urn:microsoft.com/office/officeart/2005/8/layout/vList4"/>
    <dgm:cxn modelId="{76886D3B-ED86-403E-8E46-D9EB86E087C7}" type="presParOf" srcId="{96BEEE54-A13C-4F79-B201-9414C7982EF6}" destId="{5354AD3A-64CF-490F-93F8-F5D7CCAB86FB}" srcOrd="3" destOrd="0" presId="urn:microsoft.com/office/officeart/2005/8/layout/vList4"/>
    <dgm:cxn modelId="{AB59BFE6-E5C8-40CD-8B0D-C46AFCA760AA}" type="presParOf" srcId="{96BEEE54-A13C-4F79-B201-9414C7982EF6}" destId="{C29B16A3-982B-4947-BBC7-A16C50785039}" srcOrd="4" destOrd="0" presId="urn:microsoft.com/office/officeart/2005/8/layout/vList4"/>
    <dgm:cxn modelId="{DC63AA4B-8A2F-4AD2-A264-986A1A98D981}" type="presParOf" srcId="{C29B16A3-982B-4947-BBC7-A16C50785039}" destId="{68A03FA7-A1AA-4C3C-A10A-451D9FAE3239}" srcOrd="0" destOrd="0" presId="urn:microsoft.com/office/officeart/2005/8/layout/vList4"/>
    <dgm:cxn modelId="{613BC317-39C0-4BBB-A52A-E2F20561CB11}" type="presParOf" srcId="{C29B16A3-982B-4947-BBC7-A16C50785039}" destId="{4EDC9C36-F299-43A1-9BBC-59FC8609799A}" srcOrd="1" destOrd="0" presId="urn:microsoft.com/office/officeart/2005/8/layout/vList4"/>
    <dgm:cxn modelId="{887D0B7A-7C39-4C2A-B57E-D1455816C2F7}" type="presParOf" srcId="{C29B16A3-982B-4947-BBC7-A16C50785039}" destId="{A76C03CC-9074-4C69-A10E-9297E9B4BF89}" srcOrd="2" destOrd="0" presId="urn:microsoft.com/office/officeart/2005/8/layout/vList4"/>
    <dgm:cxn modelId="{E1E27D59-C83A-4944-8792-49080D164690}" type="presParOf" srcId="{96BEEE54-A13C-4F79-B201-9414C7982EF6}" destId="{2D4C601C-18FF-41BC-8295-640B016DF71A}" srcOrd="5" destOrd="0" presId="urn:microsoft.com/office/officeart/2005/8/layout/vList4"/>
    <dgm:cxn modelId="{0290299D-46BE-4A9E-901B-17618A136908}" type="presParOf" srcId="{96BEEE54-A13C-4F79-B201-9414C7982EF6}" destId="{025091DF-9C7E-4862-BDB5-1E44489443AB}" srcOrd="6" destOrd="0" presId="urn:microsoft.com/office/officeart/2005/8/layout/vList4"/>
    <dgm:cxn modelId="{DC854C0A-08E1-4DF9-A78C-8486BFE9D624}" type="presParOf" srcId="{025091DF-9C7E-4862-BDB5-1E44489443AB}" destId="{E88E057E-707A-409C-9F9F-5D94509B44E2}" srcOrd="0" destOrd="0" presId="urn:microsoft.com/office/officeart/2005/8/layout/vList4"/>
    <dgm:cxn modelId="{9C4FD497-25F3-4F93-9508-482EE2304F69}" type="presParOf" srcId="{025091DF-9C7E-4862-BDB5-1E44489443AB}" destId="{335044CE-C866-45A8-AE1B-42B9DAC2427C}" srcOrd="1" destOrd="0" presId="urn:microsoft.com/office/officeart/2005/8/layout/vList4"/>
    <dgm:cxn modelId="{1FCEACF0-574C-4BE4-AACC-16F40D0162D7}" type="presParOf" srcId="{025091DF-9C7E-4862-BDB5-1E44489443AB}" destId="{FA6A14EF-6083-4594-9DB5-AC80319A3119}" srcOrd="2" destOrd="0" presId="urn:microsoft.com/office/officeart/2005/8/layout/vList4"/>
    <dgm:cxn modelId="{35A0FC6E-741E-45CB-BA29-FBEE14D826EE}" type="presParOf" srcId="{96BEEE54-A13C-4F79-B201-9414C7982EF6}" destId="{5877DB95-434D-493E-BE8E-39AB87D92693}" srcOrd="7" destOrd="0" presId="urn:microsoft.com/office/officeart/2005/8/layout/vList4"/>
    <dgm:cxn modelId="{33ACD1F3-8CF1-4382-B9CB-80D8D83D1680}" type="presParOf" srcId="{96BEEE54-A13C-4F79-B201-9414C7982EF6}" destId="{34281F90-244C-4981-B0F4-87C88A8485F4}" srcOrd="8" destOrd="0" presId="urn:microsoft.com/office/officeart/2005/8/layout/vList4"/>
    <dgm:cxn modelId="{9DBB5A9D-0D0F-43EE-982D-1DD6B44CEF7D}" type="presParOf" srcId="{34281F90-244C-4981-B0F4-87C88A8485F4}" destId="{40485866-ADAB-4F51-B3BA-F790A2A2E466}" srcOrd="0" destOrd="0" presId="urn:microsoft.com/office/officeart/2005/8/layout/vList4"/>
    <dgm:cxn modelId="{EFD1BDB8-1486-41CE-AE44-B4EFE2646AD0}" type="presParOf" srcId="{34281F90-244C-4981-B0F4-87C88A8485F4}" destId="{495E9283-23B8-4973-82E8-B703F059384D}" srcOrd="1" destOrd="0" presId="urn:microsoft.com/office/officeart/2005/8/layout/vList4"/>
    <dgm:cxn modelId="{04EE0D1F-63F5-42EF-A2B8-C1ACF4E6FAB1}" type="presParOf" srcId="{34281F90-244C-4981-B0F4-87C88A8485F4}" destId="{E9B12AC8-A92A-4D2F-A1D3-96A7EA8384BF}" srcOrd="2" destOrd="0" presId="urn:microsoft.com/office/officeart/2005/8/layout/vList4"/>
    <dgm:cxn modelId="{13B85653-9E6B-4B54-BD0B-85F0FA5BD76C}" type="presParOf" srcId="{96BEEE54-A13C-4F79-B201-9414C7982EF6}" destId="{BD3F1E2C-1FC3-4D15-977B-F8729DBE7318}" srcOrd="9" destOrd="0" presId="urn:microsoft.com/office/officeart/2005/8/layout/vList4"/>
    <dgm:cxn modelId="{2A8BE714-69CF-4588-803B-0BDC31BC2424}" type="presParOf" srcId="{96BEEE54-A13C-4F79-B201-9414C7982EF6}" destId="{14C31AFF-93B4-4741-9D79-37471A742925}" srcOrd="10" destOrd="0" presId="urn:microsoft.com/office/officeart/2005/8/layout/vList4"/>
    <dgm:cxn modelId="{C63599B7-4B2C-4F59-B49F-120AE9B2AF20}" type="presParOf" srcId="{14C31AFF-93B4-4741-9D79-37471A742925}" destId="{EF4FC014-FA9C-4427-944C-A20454A4BF52}" srcOrd="0" destOrd="0" presId="urn:microsoft.com/office/officeart/2005/8/layout/vList4"/>
    <dgm:cxn modelId="{CE9F9E08-A899-4F98-BFA3-155D7133102D}" type="presParOf" srcId="{14C31AFF-93B4-4741-9D79-37471A742925}" destId="{B7A8B6E2-38A2-4953-9A07-0A4246209C0F}" srcOrd="1" destOrd="0" presId="urn:microsoft.com/office/officeart/2005/8/layout/vList4"/>
    <dgm:cxn modelId="{EA390894-36C5-4859-87C6-359775C682CB}" type="presParOf" srcId="{14C31AFF-93B4-4741-9D79-37471A742925}" destId="{529F563D-3E03-4F08-A675-FE01E9F1E87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DE7C9F-6FB0-455A-9239-2CB8FBFA289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33B4D4-5BD7-4EEF-9E4F-4FC1924B3283}">
      <dgm:prSet phldrT="[Текст]"/>
      <dgm:spPr/>
      <dgm:t>
        <a:bodyPr/>
        <a:lstStyle/>
        <a:p>
          <a:r>
            <a:rPr lang="ru-RU" dirty="0" smtClean="0"/>
            <a:t>Начальная школа</a:t>
          </a:r>
          <a:endParaRPr lang="ru-RU" dirty="0"/>
        </a:p>
      </dgm:t>
    </dgm:pt>
    <dgm:pt modelId="{A7AFCBD1-8E47-4E43-85C3-F780AA08C382}" type="parTrans" cxnId="{1883403E-19A8-4A45-8893-3461940638D2}">
      <dgm:prSet/>
      <dgm:spPr/>
      <dgm:t>
        <a:bodyPr/>
        <a:lstStyle/>
        <a:p>
          <a:endParaRPr lang="ru-RU"/>
        </a:p>
      </dgm:t>
    </dgm:pt>
    <dgm:pt modelId="{655DD442-1E11-42AE-BEBA-581D7674065A}" type="sibTrans" cxnId="{1883403E-19A8-4A45-8893-3461940638D2}">
      <dgm:prSet/>
      <dgm:spPr/>
      <dgm:t>
        <a:bodyPr/>
        <a:lstStyle/>
        <a:p>
          <a:endParaRPr lang="ru-RU"/>
        </a:p>
      </dgm:t>
    </dgm:pt>
    <dgm:pt modelId="{282C7445-D1D4-4FBB-8E3E-894634595CF5}">
      <dgm:prSet phldrT="[Текст]"/>
      <dgm:spPr/>
      <dgm:t>
        <a:bodyPr/>
        <a:lstStyle/>
        <a:p>
          <a:r>
            <a:rPr lang="ru-RU" dirty="0" smtClean="0"/>
            <a:t>Я и моя семья</a:t>
          </a:r>
          <a:endParaRPr lang="ru-RU" dirty="0"/>
        </a:p>
      </dgm:t>
    </dgm:pt>
    <dgm:pt modelId="{36B2D0B2-C904-4E72-937B-4826FB2BB7A7}" type="parTrans" cxnId="{EEC1908B-6735-4642-95F4-BA42B7D9DBAD}">
      <dgm:prSet/>
      <dgm:spPr/>
      <dgm:t>
        <a:bodyPr/>
        <a:lstStyle/>
        <a:p>
          <a:endParaRPr lang="ru-RU"/>
        </a:p>
      </dgm:t>
    </dgm:pt>
    <dgm:pt modelId="{66FCC535-0A78-49A9-880D-29303743C494}" type="sibTrans" cxnId="{EEC1908B-6735-4642-95F4-BA42B7D9DBAD}">
      <dgm:prSet/>
      <dgm:spPr/>
      <dgm:t>
        <a:bodyPr/>
        <a:lstStyle/>
        <a:p>
          <a:endParaRPr lang="ru-RU"/>
        </a:p>
      </dgm:t>
    </dgm:pt>
    <dgm:pt modelId="{F22CE82C-6975-498D-8BCB-0E47E422CB06}">
      <dgm:prSet phldrT="[Текст]"/>
      <dgm:spPr/>
      <dgm:t>
        <a:bodyPr/>
        <a:lstStyle/>
        <a:p>
          <a:r>
            <a:rPr lang="ru-RU" dirty="0" smtClean="0"/>
            <a:t>Мой дом</a:t>
          </a:r>
        </a:p>
        <a:p>
          <a:endParaRPr lang="ru-RU" dirty="0"/>
        </a:p>
      </dgm:t>
    </dgm:pt>
    <dgm:pt modelId="{8FFE3D27-1A2A-46CD-A88C-1F2E6DD23CE9}" type="parTrans" cxnId="{976C5FBD-71F9-4081-9B32-49600F0E0612}">
      <dgm:prSet/>
      <dgm:spPr/>
      <dgm:t>
        <a:bodyPr/>
        <a:lstStyle/>
        <a:p>
          <a:endParaRPr lang="ru-RU"/>
        </a:p>
      </dgm:t>
    </dgm:pt>
    <dgm:pt modelId="{BA976B87-FFD5-4797-9409-DCB6E5D24D02}" type="sibTrans" cxnId="{976C5FBD-71F9-4081-9B32-49600F0E0612}">
      <dgm:prSet/>
      <dgm:spPr/>
      <dgm:t>
        <a:bodyPr/>
        <a:lstStyle/>
        <a:p>
          <a:endParaRPr lang="ru-RU"/>
        </a:p>
      </dgm:t>
    </dgm:pt>
    <dgm:pt modelId="{2AF1A3B4-E6A9-4F0D-87AD-BD67314F5416}">
      <dgm:prSet phldrT="[Текст]"/>
      <dgm:spPr/>
      <dgm:t>
        <a:bodyPr/>
        <a:lstStyle/>
        <a:p>
          <a:r>
            <a:rPr lang="ru-RU" dirty="0" smtClean="0"/>
            <a:t>Среднее и старшее звено</a:t>
          </a:r>
          <a:endParaRPr lang="ru-RU" dirty="0"/>
        </a:p>
      </dgm:t>
    </dgm:pt>
    <dgm:pt modelId="{CEFC59ED-1FC4-4419-9DB9-0F2B8E6D8425}" type="parTrans" cxnId="{B0A0007C-1BF5-41F2-AE31-FF544B7F70C5}">
      <dgm:prSet/>
      <dgm:spPr/>
      <dgm:t>
        <a:bodyPr/>
        <a:lstStyle/>
        <a:p>
          <a:endParaRPr lang="ru-RU"/>
        </a:p>
      </dgm:t>
    </dgm:pt>
    <dgm:pt modelId="{B0879266-88E6-4B9B-B20F-3C01B5911C7D}" type="sibTrans" cxnId="{B0A0007C-1BF5-41F2-AE31-FF544B7F70C5}">
      <dgm:prSet/>
      <dgm:spPr/>
      <dgm:t>
        <a:bodyPr/>
        <a:lstStyle/>
        <a:p>
          <a:endParaRPr lang="ru-RU"/>
        </a:p>
      </dgm:t>
    </dgm:pt>
    <dgm:pt modelId="{D948C441-8B10-4F07-A373-B5200449F8C5}">
      <dgm:prSet phldrT="[Текст]"/>
      <dgm:spPr/>
      <dgm:t>
        <a:bodyPr/>
        <a:lstStyle/>
        <a:p>
          <a:r>
            <a:rPr lang="ru-RU" dirty="0" smtClean="0"/>
            <a:t>СМИ в нашей жизни</a:t>
          </a:r>
          <a:endParaRPr lang="ru-RU" dirty="0"/>
        </a:p>
      </dgm:t>
    </dgm:pt>
    <dgm:pt modelId="{74FE0D7A-BAAF-4393-9ADC-91B3754CDA10}" type="parTrans" cxnId="{EDA13E44-02ED-4578-96DD-DF937A6548AE}">
      <dgm:prSet/>
      <dgm:spPr/>
      <dgm:t>
        <a:bodyPr/>
        <a:lstStyle/>
        <a:p>
          <a:endParaRPr lang="ru-RU"/>
        </a:p>
      </dgm:t>
    </dgm:pt>
    <dgm:pt modelId="{8F92A68A-8AAB-4315-9B90-AA4096919353}" type="sibTrans" cxnId="{EDA13E44-02ED-4578-96DD-DF937A6548AE}">
      <dgm:prSet/>
      <dgm:spPr/>
      <dgm:t>
        <a:bodyPr/>
        <a:lstStyle/>
        <a:p>
          <a:endParaRPr lang="ru-RU"/>
        </a:p>
      </dgm:t>
    </dgm:pt>
    <dgm:pt modelId="{C7EB0600-D78D-437B-B5F1-94273BB9C1B8}">
      <dgm:prSet phldrT="[Текст]"/>
      <dgm:spPr/>
      <dgm:t>
        <a:bodyPr/>
        <a:lstStyle/>
        <a:p>
          <a:r>
            <a:rPr lang="ru-RU" dirty="0" smtClean="0"/>
            <a:t>Стили жизни</a:t>
          </a:r>
          <a:endParaRPr lang="ru-RU" dirty="0"/>
        </a:p>
      </dgm:t>
    </dgm:pt>
    <dgm:pt modelId="{E1732526-1279-4866-BAAA-008F7C822035}" type="parTrans" cxnId="{78F40C90-8EA6-47E0-AA0E-D8CF7ECED002}">
      <dgm:prSet/>
      <dgm:spPr/>
      <dgm:t>
        <a:bodyPr/>
        <a:lstStyle/>
        <a:p>
          <a:endParaRPr lang="ru-RU"/>
        </a:p>
      </dgm:t>
    </dgm:pt>
    <dgm:pt modelId="{07A6BD1D-EDFA-4D03-B7B3-951D3CBFC7B0}" type="sibTrans" cxnId="{78F40C90-8EA6-47E0-AA0E-D8CF7ECED002}">
      <dgm:prSet/>
      <dgm:spPr/>
      <dgm:t>
        <a:bodyPr/>
        <a:lstStyle/>
        <a:p>
          <a:endParaRPr lang="ru-RU"/>
        </a:p>
      </dgm:t>
    </dgm:pt>
    <dgm:pt modelId="{408F6C80-9A6C-4BBC-B7A7-1424D28E0873}">
      <dgm:prSet/>
      <dgm:spPr/>
      <dgm:t>
        <a:bodyPr/>
        <a:lstStyle/>
        <a:p>
          <a:r>
            <a:rPr lang="ru-RU" dirty="0" smtClean="0"/>
            <a:t>Мой питомец</a:t>
          </a:r>
          <a:endParaRPr lang="ru-RU" dirty="0"/>
        </a:p>
      </dgm:t>
    </dgm:pt>
    <dgm:pt modelId="{F0E5DE4C-87E6-499B-AECF-4917EC152E16}" type="parTrans" cxnId="{C2DF29F5-9D59-49F5-BF5A-17B19635395E}">
      <dgm:prSet/>
      <dgm:spPr/>
    </dgm:pt>
    <dgm:pt modelId="{26D6A6F5-9EB9-4CA0-BFC4-3450FF7EE02C}" type="sibTrans" cxnId="{C2DF29F5-9D59-49F5-BF5A-17B19635395E}">
      <dgm:prSet/>
      <dgm:spPr/>
    </dgm:pt>
    <dgm:pt modelId="{9E298DEE-7991-4047-B0F5-3E28833FADE9}">
      <dgm:prSet/>
      <dgm:spPr/>
      <dgm:t>
        <a:bodyPr/>
        <a:lstStyle/>
        <a:p>
          <a:r>
            <a:rPr lang="ru-RU" dirty="0" smtClean="0"/>
            <a:t>Любимое время года</a:t>
          </a:r>
          <a:endParaRPr lang="ru-RU" dirty="0"/>
        </a:p>
      </dgm:t>
    </dgm:pt>
    <dgm:pt modelId="{469AB7E0-4BB4-42B5-AB94-6C76E6F0EF35}" type="parTrans" cxnId="{DD1DEBFB-D732-476E-B969-754E4D440DE3}">
      <dgm:prSet/>
      <dgm:spPr/>
    </dgm:pt>
    <dgm:pt modelId="{095AF825-2B77-4580-A79E-255586569E74}" type="sibTrans" cxnId="{DD1DEBFB-D732-476E-B969-754E4D440DE3}">
      <dgm:prSet/>
      <dgm:spPr/>
    </dgm:pt>
    <dgm:pt modelId="{1C84880D-CF68-4E8E-A808-82384C0BF19B}">
      <dgm:prSet/>
      <dgm:spPr/>
      <dgm:t>
        <a:bodyPr/>
        <a:lstStyle/>
        <a:p>
          <a:r>
            <a:rPr lang="ru-RU" dirty="0" smtClean="0"/>
            <a:t>Увлечения подростков</a:t>
          </a:r>
          <a:endParaRPr lang="ru-RU" dirty="0"/>
        </a:p>
      </dgm:t>
    </dgm:pt>
    <dgm:pt modelId="{61F7F775-02BD-4A35-A056-0444C497A626}" type="parTrans" cxnId="{C74D3B78-7F6D-4B50-9669-6DBCAA3AF052}">
      <dgm:prSet/>
      <dgm:spPr/>
    </dgm:pt>
    <dgm:pt modelId="{2FE5359F-CC96-4C89-AEB6-BE75F5DC68AF}" type="sibTrans" cxnId="{C74D3B78-7F6D-4B50-9669-6DBCAA3AF052}">
      <dgm:prSet/>
      <dgm:spPr/>
    </dgm:pt>
    <dgm:pt modelId="{D147C638-4DF3-4E00-B265-DCB352971C8A}">
      <dgm:prSet/>
      <dgm:spPr/>
      <dgm:t>
        <a:bodyPr/>
        <a:lstStyle/>
        <a:p>
          <a:r>
            <a:rPr lang="ru-RU" dirty="0" smtClean="0"/>
            <a:t>Традиции и </a:t>
          </a:r>
          <a:r>
            <a:rPr lang="ru-RU" smtClean="0"/>
            <a:t>культура народов…..</a:t>
          </a:r>
          <a:endParaRPr lang="ru-RU"/>
        </a:p>
      </dgm:t>
    </dgm:pt>
    <dgm:pt modelId="{B3EAA921-E412-4C82-B8AE-F4C78960F86F}" type="parTrans" cxnId="{B5F3337F-1E98-4A22-8249-C58369AB894F}">
      <dgm:prSet/>
      <dgm:spPr/>
    </dgm:pt>
    <dgm:pt modelId="{EE45B630-2941-43CF-AFFF-08845BBF6BFF}" type="sibTrans" cxnId="{B5F3337F-1E98-4A22-8249-C58369AB894F}">
      <dgm:prSet/>
      <dgm:spPr/>
    </dgm:pt>
    <dgm:pt modelId="{DDDB8C25-120B-48E6-A564-16F54CF67659}" type="pres">
      <dgm:prSet presAssocID="{07DE7C9F-6FB0-455A-9239-2CB8FBFA28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3210B8-B76B-43A8-B081-851ECD5100AB}" type="pres">
      <dgm:prSet presAssocID="{D733B4D4-5BD7-4EEF-9E4F-4FC1924B3283}" presName="root" presStyleCnt="0"/>
      <dgm:spPr/>
    </dgm:pt>
    <dgm:pt modelId="{99C683E0-87A3-4DF0-A747-792C0D45B73F}" type="pres">
      <dgm:prSet presAssocID="{D733B4D4-5BD7-4EEF-9E4F-4FC1924B3283}" presName="rootComposite" presStyleCnt="0"/>
      <dgm:spPr/>
    </dgm:pt>
    <dgm:pt modelId="{2BF334C8-BD77-4692-871F-9275D056D02B}" type="pres">
      <dgm:prSet presAssocID="{D733B4D4-5BD7-4EEF-9E4F-4FC1924B3283}" presName="rootText" presStyleLbl="node1" presStyleIdx="0" presStyleCnt="2"/>
      <dgm:spPr/>
    </dgm:pt>
    <dgm:pt modelId="{DB026011-C566-47EC-823F-F2A7A4E39E66}" type="pres">
      <dgm:prSet presAssocID="{D733B4D4-5BD7-4EEF-9E4F-4FC1924B3283}" presName="rootConnector" presStyleLbl="node1" presStyleIdx="0" presStyleCnt="2"/>
      <dgm:spPr/>
    </dgm:pt>
    <dgm:pt modelId="{27AE807A-F34B-45A1-BC20-30BFE4A7D80F}" type="pres">
      <dgm:prSet presAssocID="{D733B4D4-5BD7-4EEF-9E4F-4FC1924B3283}" presName="childShape" presStyleCnt="0"/>
      <dgm:spPr/>
    </dgm:pt>
    <dgm:pt modelId="{DC2C8C60-2B4B-491E-89DE-74AF4CB7A569}" type="pres">
      <dgm:prSet presAssocID="{36B2D0B2-C904-4E72-937B-4826FB2BB7A7}" presName="Name13" presStyleLbl="parChTrans1D2" presStyleIdx="0" presStyleCnt="8"/>
      <dgm:spPr/>
    </dgm:pt>
    <dgm:pt modelId="{1790EEF9-85CF-4647-98E2-FB5857492872}" type="pres">
      <dgm:prSet presAssocID="{282C7445-D1D4-4FBB-8E3E-894634595CF5}" presName="childText" presStyleLbl="bgAcc1" presStyleIdx="0" presStyleCnt="8">
        <dgm:presLayoutVars>
          <dgm:bulletEnabled val="1"/>
        </dgm:presLayoutVars>
      </dgm:prSet>
      <dgm:spPr/>
    </dgm:pt>
    <dgm:pt modelId="{9A1FA9F5-9F89-4BB7-80B3-A149F39EE601}" type="pres">
      <dgm:prSet presAssocID="{8FFE3D27-1A2A-46CD-A88C-1F2E6DD23CE9}" presName="Name13" presStyleLbl="parChTrans1D2" presStyleIdx="1" presStyleCnt="8"/>
      <dgm:spPr/>
    </dgm:pt>
    <dgm:pt modelId="{1D21AFC0-6F36-495E-93D6-4856E18329A2}" type="pres">
      <dgm:prSet presAssocID="{F22CE82C-6975-498D-8BCB-0E47E422CB06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8B240-59A1-4037-B99A-EBF4D92F89C1}" type="pres">
      <dgm:prSet presAssocID="{F0E5DE4C-87E6-499B-AECF-4917EC152E16}" presName="Name13" presStyleLbl="parChTrans1D2" presStyleIdx="2" presStyleCnt="8"/>
      <dgm:spPr/>
    </dgm:pt>
    <dgm:pt modelId="{8EB56FCB-4168-4C26-B359-A24E358D3D1B}" type="pres">
      <dgm:prSet presAssocID="{408F6C80-9A6C-4BBC-B7A7-1424D28E0873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503EF-A1DB-4A1C-80C9-DB73F985FA56}" type="pres">
      <dgm:prSet presAssocID="{469AB7E0-4BB4-42B5-AB94-6C76E6F0EF35}" presName="Name13" presStyleLbl="parChTrans1D2" presStyleIdx="3" presStyleCnt="8"/>
      <dgm:spPr/>
    </dgm:pt>
    <dgm:pt modelId="{5835B2BF-E714-443C-BE08-E3825EA80BD3}" type="pres">
      <dgm:prSet presAssocID="{9E298DEE-7991-4047-B0F5-3E28833FADE9}" presName="childText" presStyleLbl="bgAcc1" presStyleIdx="3" presStyleCnt="8">
        <dgm:presLayoutVars>
          <dgm:bulletEnabled val="1"/>
        </dgm:presLayoutVars>
      </dgm:prSet>
      <dgm:spPr/>
    </dgm:pt>
    <dgm:pt modelId="{CDE904AE-7DBA-4F71-A66D-540DE3F6075D}" type="pres">
      <dgm:prSet presAssocID="{2AF1A3B4-E6A9-4F0D-87AD-BD67314F5416}" presName="root" presStyleCnt="0"/>
      <dgm:spPr/>
    </dgm:pt>
    <dgm:pt modelId="{60BE88F8-1892-445E-A02C-F11A7364FAA6}" type="pres">
      <dgm:prSet presAssocID="{2AF1A3B4-E6A9-4F0D-87AD-BD67314F5416}" presName="rootComposite" presStyleCnt="0"/>
      <dgm:spPr/>
    </dgm:pt>
    <dgm:pt modelId="{E464811B-F956-40FC-BA77-77F2D412A07E}" type="pres">
      <dgm:prSet presAssocID="{2AF1A3B4-E6A9-4F0D-87AD-BD67314F5416}" presName="rootText" presStyleLbl="node1" presStyleIdx="1" presStyleCnt="2"/>
      <dgm:spPr/>
      <dgm:t>
        <a:bodyPr/>
        <a:lstStyle/>
        <a:p>
          <a:endParaRPr lang="ru-RU"/>
        </a:p>
      </dgm:t>
    </dgm:pt>
    <dgm:pt modelId="{9FD9FFBA-119E-40BD-B020-19657EF4F10D}" type="pres">
      <dgm:prSet presAssocID="{2AF1A3B4-E6A9-4F0D-87AD-BD67314F5416}" presName="rootConnector" presStyleLbl="node1" presStyleIdx="1" presStyleCnt="2"/>
      <dgm:spPr/>
    </dgm:pt>
    <dgm:pt modelId="{D2A90BD0-A712-483A-A1A7-9B40D4E0320B}" type="pres">
      <dgm:prSet presAssocID="{2AF1A3B4-E6A9-4F0D-87AD-BD67314F5416}" presName="childShape" presStyleCnt="0"/>
      <dgm:spPr/>
    </dgm:pt>
    <dgm:pt modelId="{293F9C2E-9B5B-4B01-8B8A-5ED777D32660}" type="pres">
      <dgm:prSet presAssocID="{74FE0D7A-BAAF-4393-9ADC-91B3754CDA10}" presName="Name13" presStyleLbl="parChTrans1D2" presStyleIdx="4" presStyleCnt="8"/>
      <dgm:spPr/>
    </dgm:pt>
    <dgm:pt modelId="{5834F32C-793C-4FC6-8770-C5E48BDD69C9}" type="pres">
      <dgm:prSet presAssocID="{D948C441-8B10-4F07-A373-B5200449F8C5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3A6B7-8BAC-432D-A08C-F7F49CDD8D4B}" type="pres">
      <dgm:prSet presAssocID="{E1732526-1279-4866-BAAA-008F7C822035}" presName="Name13" presStyleLbl="parChTrans1D2" presStyleIdx="5" presStyleCnt="8"/>
      <dgm:spPr/>
    </dgm:pt>
    <dgm:pt modelId="{3F544DA3-2CFF-43B6-88B4-4984EBB4116A}" type="pres">
      <dgm:prSet presAssocID="{C7EB0600-D78D-437B-B5F1-94273BB9C1B8}" presName="childText" presStyleLbl="bgAcc1" presStyleIdx="5" presStyleCnt="8">
        <dgm:presLayoutVars>
          <dgm:bulletEnabled val="1"/>
        </dgm:presLayoutVars>
      </dgm:prSet>
      <dgm:spPr/>
    </dgm:pt>
    <dgm:pt modelId="{691063F8-AD4C-4793-AA8C-5DB53C460C60}" type="pres">
      <dgm:prSet presAssocID="{61F7F775-02BD-4A35-A056-0444C497A626}" presName="Name13" presStyleLbl="parChTrans1D2" presStyleIdx="6" presStyleCnt="8"/>
      <dgm:spPr/>
    </dgm:pt>
    <dgm:pt modelId="{F8B5BB83-0524-485D-AF16-95C10A1AA94D}" type="pres">
      <dgm:prSet presAssocID="{1C84880D-CF68-4E8E-A808-82384C0BF19B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E5F00-A5BC-4E93-AFE0-CFA4C9DDAB3A}" type="pres">
      <dgm:prSet presAssocID="{B3EAA921-E412-4C82-B8AE-F4C78960F86F}" presName="Name13" presStyleLbl="parChTrans1D2" presStyleIdx="7" presStyleCnt="8"/>
      <dgm:spPr/>
    </dgm:pt>
    <dgm:pt modelId="{564C8028-3174-4C22-B64D-A4EA070E57D1}" type="pres">
      <dgm:prSet presAssocID="{D147C638-4DF3-4E00-B265-DCB352971C8A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C2DF29F5-9D59-49F5-BF5A-17B19635395E}" srcId="{D733B4D4-5BD7-4EEF-9E4F-4FC1924B3283}" destId="{408F6C80-9A6C-4BBC-B7A7-1424D28E0873}" srcOrd="2" destOrd="0" parTransId="{F0E5DE4C-87E6-499B-AECF-4917EC152E16}" sibTransId="{26D6A6F5-9EB9-4CA0-BFC4-3450FF7EE02C}"/>
    <dgm:cxn modelId="{B6177D2D-2878-4E72-BB3B-8FE48E68C95E}" type="presOf" srcId="{74FE0D7A-BAAF-4393-9ADC-91B3754CDA10}" destId="{293F9C2E-9B5B-4B01-8B8A-5ED777D32660}" srcOrd="0" destOrd="0" presId="urn:microsoft.com/office/officeart/2005/8/layout/hierarchy3"/>
    <dgm:cxn modelId="{1883403E-19A8-4A45-8893-3461940638D2}" srcId="{07DE7C9F-6FB0-455A-9239-2CB8FBFA289C}" destId="{D733B4D4-5BD7-4EEF-9E4F-4FC1924B3283}" srcOrd="0" destOrd="0" parTransId="{A7AFCBD1-8E47-4E43-85C3-F780AA08C382}" sibTransId="{655DD442-1E11-42AE-BEBA-581D7674065A}"/>
    <dgm:cxn modelId="{C74D3B78-7F6D-4B50-9669-6DBCAA3AF052}" srcId="{2AF1A3B4-E6A9-4F0D-87AD-BD67314F5416}" destId="{1C84880D-CF68-4E8E-A808-82384C0BF19B}" srcOrd="2" destOrd="0" parTransId="{61F7F775-02BD-4A35-A056-0444C497A626}" sibTransId="{2FE5359F-CC96-4C89-AEB6-BE75F5DC68AF}"/>
    <dgm:cxn modelId="{C7EF03DD-D350-4AA8-8B11-82C9C3CCC3EF}" type="presOf" srcId="{9E298DEE-7991-4047-B0F5-3E28833FADE9}" destId="{5835B2BF-E714-443C-BE08-E3825EA80BD3}" srcOrd="0" destOrd="0" presId="urn:microsoft.com/office/officeart/2005/8/layout/hierarchy3"/>
    <dgm:cxn modelId="{0B58FE37-1E82-4714-B244-2244C058A865}" type="presOf" srcId="{D948C441-8B10-4F07-A373-B5200449F8C5}" destId="{5834F32C-793C-4FC6-8770-C5E48BDD69C9}" srcOrd="0" destOrd="0" presId="urn:microsoft.com/office/officeart/2005/8/layout/hierarchy3"/>
    <dgm:cxn modelId="{976C5FBD-71F9-4081-9B32-49600F0E0612}" srcId="{D733B4D4-5BD7-4EEF-9E4F-4FC1924B3283}" destId="{F22CE82C-6975-498D-8BCB-0E47E422CB06}" srcOrd="1" destOrd="0" parTransId="{8FFE3D27-1A2A-46CD-A88C-1F2E6DD23CE9}" sibTransId="{BA976B87-FFD5-4797-9409-DCB6E5D24D02}"/>
    <dgm:cxn modelId="{B0A0007C-1BF5-41F2-AE31-FF544B7F70C5}" srcId="{07DE7C9F-6FB0-455A-9239-2CB8FBFA289C}" destId="{2AF1A3B4-E6A9-4F0D-87AD-BD67314F5416}" srcOrd="1" destOrd="0" parTransId="{CEFC59ED-1FC4-4419-9DB9-0F2B8E6D8425}" sibTransId="{B0879266-88E6-4B9B-B20F-3C01B5911C7D}"/>
    <dgm:cxn modelId="{B5F3337F-1E98-4A22-8249-C58369AB894F}" srcId="{2AF1A3B4-E6A9-4F0D-87AD-BD67314F5416}" destId="{D147C638-4DF3-4E00-B265-DCB352971C8A}" srcOrd="3" destOrd="0" parTransId="{B3EAA921-E412-4C82-B8AE-F4C78960F86F}" sibTransId="{EE45B630-2941-43CF-AFFF-08845BBF6BFF}"/>
    <dgm:cxn modelId="{EDA13E44-02ED-4578-96DD-DF937A6548AE}" srcId="{2AF1A3B4-E6A9-4F0D-87AD-BD67314F5416}" destId="{D948C441-8B10-4F07-A373-B5200449F8C5}" srcOrd="0" destOrd="0" parTransId="{74FE0D7A-BAAF-4393-9ADC-91B3754CDA10}" sibTransId="{8F92A68A-8AAB-4315-9B90-AA4096919353}"/>
    <dgm:cxn modelId="{0D5AB06A-0ED9-4F1E-8788-18F944AB5572}" type="presOf" srcId="{408F6C80-9A6C-4BBC-B7A7-1424D28E0873}" destId="{8EB56FCB-4168-4C26-B359-A24E358D3D1B}" srcOrd="0" destOrd="0" presId="urn:microsoft.com/office/officeart/2005/8/layout/hierarchy3"/>
    <dgm:cxn modelId="{369CDC43-1846-4604-9EC5-875818FF1AF4}" type="presOf" srcId="{282C7445-D1D4-4FBB-8E3E-894634595CF5}" destId="{1790EEF9-85CF-4647-98E2-FB5857492872}" srcOrd="0" destOrd="0" presId="urn:microsoft.com/office/officeart/2005/8/layout/hierarchy3"/>
    <dgm:cxn modelId="{C5C6746C-B4C0-4A7A-8EC3-D7A87653C8B1}" type="presOf" srcId="{F22CE82C-6975-498D-8BCB-0E47E422CB06}" destId="{1D21AFC0-6F36-495E-93D6-4856E18329A2}" srcOrd="0" destOrd="0" presId="urn:microsoft.com/office/officeart/2005/8/layout/hierarchy3"/>
    <dgm:cxn modelId="{37153B54-642B-4C3C-A1D9-38211A6F3AF9}" type="presOf" srcId="{1C84880D-CF68-4E8E-A808-82384C0BF19B}" destId="{F8B5BB83-0524-485D-AF16-95C10A1AA94D}" srcOrd="0" destOrd="0" presId="urn:microsoft.com/office/officeart/2005/8/layout/hierarchy3"/>
    <dgm:cxn modelId="{D8332BED-3A12-44AD-BDA4-4D8EB7BED554}" type="presOf" srcId="{B3EAA921-E412-4C82-B8AE-F4C78960F86F}" destId="{EDDE5F00-A5BC-4E93-AFE0-CFA4C9DDAB3A}" srcOrd="0" destOrd="0" presId="urn:microsoft.com/office/officeart/2005/8/layout/hierarchy3"/>
    <dgm:cxn modelId="{49B4F658-5AE5-4248-ABBA-A82ED5A8CB9B}" type="presOf" srcId="{2AF1A3B4-E6A9-4F0D-87AD-BD67314F5416}" destId="{E464811B-F956-40FC-BA77-77F2D412A07E}" srcOrd="0" destOrd="0" presId="urn:microsoft.com/office/officeart/2005/8/layout/hierarchy3"/>
    <dgm:cxn modelId="{8B4758E8-68A8-4D22-B29C-D44AE36857C0}" type="presOf" srcId="{8FFE3D27-1A2A-46CD-A88C-1F2E6DD23CE9}" destId="{9A1FA9F5-9F89-4BB7-80B3-A149F39EE601}" srcOrd="0" destOrd="0" presId="urn:microsoft.com/office/officeart/2005/8/layout/hierarchy3"/>
    <dgm:cxn modelId="{DD1DEBFB-D732-476E-B969-754E4D440DE3}" srcId="{D733B4D4-5BD7-4EEF-9E4F-4FC1924B3283}" destId="{9E298DEE-7991-4047-B0F5-3E28833FADE9}" srcOrd="3" destOrd="0" parTransId="{469AB7E0-4BB4-42B5-AB94-6C76E6F0EF35}" sibTransId="{095AF825-2B77-4580-A79E-255586569E74}"/>
    <dgm:cxn modelId="{1975E6A0-9C7A-43A6-9B55-7B75422DCB60}" type="presOf" srcId="{D147C638-4DF3-4E00-B265-DCB352971C8A}" destId="{564C8028-3174-4C22-B64D-A4EA070E57D1}" srcOrd="0" destOrd="0" presId="urn:microsoft.com/office/officeart/2005/8/layout/hierarchy3"/>
    <dgm:cxn modelId="{241F908E-A82D-402C-822B-995EED966A35}" type="presOf" srcId="{36B2D0B2-C904-4E72-937B-4826FB2BB7A7}" destId="{DC2C8C60-2B4B-491E-89DE-74AF4CB7A569}" srcOrd="0" destOrd="0" presId="urn:microsoft.com/office/officeart/2005/8/layout/hierarchy3"/>
    <dgm:cxn modelId="{B6BE3701-6636-44C1-9ADA-2A184850537F}" type="presOf" srcId="{2AF1A3B4-E6A9-4F0D-87AD-BD67314F5416}" destId="{9FD9FFBA-119E-40BD-B020-19657EF4F10D}" srcOrd="1" destOrd="0" presId="urn:microsoft.com/office/officeart/2005/8/layout/hierarchy3"/>
    <dgm:cxn modelId="{32D067EE-1717-49EF-AD1D-9FF6D4FB7502}" type="presOf" srcId="{F0E5DE4C-87E6-499B-AECF-4917EC152E16}" destId="{4298B240-59A1-4037-B99A-EBF4D92F89C1}" srcOrd="0" destOrd="0" presId="urn:microsoft.com/office/officeart/2005/8/layout/hierarchy3"/>
    <dgm:cxn modelId="{CCA4928E-4F09-4989-AEBE-84A60BFC6589}" type="presOf" srcId="{C7EB0600-D78D-437B-B5F1-94273BB9C1B8}" destId="{3F544DA3-2CFF-43B6-88B4-4984EBB4116A}" srcOrd="0" destOrd="0" presId="urn:microsoft.com/office/officeart/2005/8/layout/hierarchy3"/>
    <dgm:cxn modelId="{EEC1908B-6735-4642-95F4-BA42B7D9DBAD}" srcId="{D733B4D4-5BD7-4EEF-9E4F-4FC1924B3283}" destId="{282C7445-D1D4-4FBB-8E3E-894634595CF5}" srcOrd="0" destOrd="0" parTransId="{36B2D0B2-C904-4E72-937B-4826FB2BB7A7}" sibTransId="{66FCC535-0A78-49A9-880D-29303743C494}"/>
    <dgm:cxn modelId="{F5DD5604-79E6-414F-80B8-756B22DDBB97}" type="presOf" srcId="{E1732526-1279-4866-BAAA-008F7C822035}" destId="{8E93A6B7-8BAC-432D-A08C-F7F49CDD8D4B}" srcOrd="0" destOrd="0" presId="urn:microsoft.com/office/officeart/2005/8/layout/hierarchy3"/>
    <dgm:cxn modelId="{F243072A-9666-45F9-ADEB-2E42A993115B}" type="presOf" srcId="{D733B4D4-5BD7-4EEF-9E4F-4FC1924B3283}" destId="{2BF334C8-BD77-4692-871F-9275D056D02B}" srcOrd="0" destOrd="0" presId="urn:microsoft.com/office/officeart/2005/8/layout/hierarchy3"/>
    <dgm:cxn modelId="{CC2F5EC8-F3FE-4023-A266-60A92706412A}" type="presOf" srcId="{07DE7C9F-6FB0-455A-9239-2CB8FBFA289C}" destId="{DDDB8C25-120B-48E6-A564-16F54CF67659}" srcOrd="0" destOrd="0" presId="urn:microsoft.com/office/officeart/2005/8/layout/hierarchy3"/>
    <dgm:cxn modelId="{78F40C90-8EA6-47E0-AA0E-D8CF7ECED002}" srcId="{2AF1A3B4-E6A9-4F0D-87AD-BD67314F5416}" destId="{C7EB0600-D78D-437B-B5F1-94273BB9C1B8}" srcOrd="1" destOrd="0" parTransId="{E1732526-1279-4866-BAAA-008F7C822035}" sibTransId="{07A6BD1D-EDFA-4D03-B7B3-951D3CBFC7B0}"/>
    <dgm:cxn modelId="{539992E7-CBA4-4B87-8953-C45CE8C38514}" type="presOf" srcId="{61F7F775-02BD-4A35-A056-0444C497A626}" destId="{691063F8-AD4C-4793-AA8C-5DB53C460C60}" srcOrd="0" destOrd="0" presId="urn:microsoft.com/office/officeart/2005/8/layout/hierarchy3"/>
    <dgm:cxn modelId="{41C4E5E8-5D0E-4B1D-881B-9E188AB84EE5}" type="presOf" srcId="{D733B4D4-5BD7-4EEF-9E4F-4FC1924B3283}" destId="{DB026011-C566-47EC-823F-F2A7A4E39E66}" srcOrd="1" destOrd="0" presId="urn:microsoft.com/office/officeart/2005/8/layout/hierarchy3"/>
    <dgm:cxn modelId="{9DB15A12-0C59-4156-9548-9623DC19B7B0}" type="presOf" srcId="{469AB7E0-4BB4-42B5-AB94-6C76E6F0EF35}" destId="{25B503EF-A1DB-4A1C-80C9-DB73F985FA56}" srcOrd="0" destOrd="0" presId="urn:microsoft.com/office/officeart/2005/8/layout/hierarchy3"/>
    <dgm:cxn modelId="{6BB4B288-6618-4BC9-8825-8A24DBEF6780}" type="presParOf" srcId="{DDDB8C25-120B-48E6-A564-16F54CF67659}" destId="{193210B8-B76B-43A8-B081-851ECD5100AB}" srcOrd="0" destOrd="0" presId="urn:microsoft.com/office/officeart/2005/8/layout/hierarchy3"/>
    <dgm:cxn modelId="{22040F37-3EC6-4F9D-B1B8-EBF5FE439123}" type="presParOf" srcId="{193210B8-B76B-43A8-B081-851ECD5100AB}" destId="{99C683E0-87A3-4DF0-A747-792C0D45B73F}" srcOrd="0" destOrd="0" presId="urn:microsoft.com/office/officeart/2005/8/layout/hierarchy3"/>
    <dgm:cxn modelId="{DDA7F825-4A81-4731-867C-A15F7B76C883}" type="presParOf" srcId="{99C683E0-87A3-4DF0-A747-792C0D45B73F}" destId="{2BF334C8-BD77-4692-871F-9275D056D02B}" srcOrd="0" destOrd="0" presId="urn:microsoft.com/office/officeart/2005/8/layout/hierarchy3"/>
    <dgm:cxn modelId="{039AA455-4C95-425A-BCD0-0F2396E3BCFB}" type="presParOf" srcId="{99C683E0-87A3-4DF0-A747-792C0D45B73F}" destId="{DB026011-C566-47EC-823F-F2A7A4E39E66}" srcOrd="1" destOrd="0" presId="urn:microsoft.com/office/officeart/2005/8/layout/hierarchy3"/>
    <dgm:cxn modelId="{18022CED-A8A2-4E23-AA83-1273CAEA69CB}" type="presParOf" srcId="{193210B8-B76B-43A8-B081-851ECD5100AB}" destId="{27AE807A-F34B-45A1-BC20-30BFE4A7D80F}" srcOrd="1" destOrd="0" presId="urn:microsoft.com/office/officeart/2005/8/layout/hierarchy3"/>
    <dgm:cxn modelId="{512CF1F4-A7E4-42FD-9047-46B63608AD96}" type="presParOf" srcId="{27AE807A-F34B-45A1-BC20-30BFE4A7D80F}" destId="{DC2C8C60-2B4B-491E-89DE-74AF4CB7A569}" srcOrd="0" destOrd="0" presId="urn:microsoft.com/office/officeart/2005/8/layout/hierarchy3"/>
    <dgm:cxn modelId="{02D651ED-B4CB-4E03-B1DA-322CF4E75CCA}" type="presParOf" srcId="{27AE807A-F34B-45A1-BC20-30BFE4A7D80F}" destId="{1790EEF9-85CF-4647-98E2-FB5857492872}" srcOrd="1" destOrd="0" presId="urn:microsoft.com/office/officeart/2005/8/layout/hierarchy3"/>
    <dgm:cxn modelId="{DA104A35-11A6-485E-98E9-6C34406EED7D}" type="presParOf" srcId="{27AE807A-F34B-45A1-BC20-30BFE4A7D80F}" destId="{9A1FA9F5-9F89-4BB7-80B3-A149F39EE601}" srcOrd="2" destOrd="0" presId="urn:microsoft.com/office/officeart/2005/8/layout/hierarchy3"/>
    <dgm:cxn modelId="{DBA7DD3D-147E-438C-B0BA-B76359D524B3}" type="presParOf" srcId="{27AE807A-F34B-45A1-BC20-30BFE4A7D80F}" destId="{1D21AFC0-6F36-495E-93D6-4856E18329A2}" srcOrd="3" destOrd="0" presId="urn:microsoft.com/office/officeart/2005/8/layout/hierarchy3"/>
    <dgm:cxn modelId="{2B48D71A-D638-4A0E-B3D8-6E1DDBD7AE41}" type="presParOf" srcId="{27AE807A-F34B-45A1-BC20-30BFE4A7D80F}" destId="{4298B240-59A1-4037-B99A-EBF4D92F89C1}" srcOrd="4" destOrd="0" presId="urn:microsoft.com/office/officeart/2005/8/layout/hierarchy3"/>
    <dgm:cxn modelId="{A147EF46-0486-4AC6-BAEB-BA2EDD180322}" type="presParOf" srcId="{27AE807A-F34B-45A1-BC20-30BFE4A7D80F}" destId="{8EB56FCB-4168-4C26-B359-A24E358D3D1B}" srcOrd="5" destOrd="0" presId="urn:microsoft.com/office/officeart/2005/8/layout/hierarchy3"/>
    <dgm:cxn modelId="{ABB548F8-2E1E-40DD-8EA4-A06003B6BFEC}" type="presParOf" srcId="{27AE807A-F34B-45A1-BC20-30BFE4A7D80F}" destId="{25B503EF-A1DB-4A1C-80C9-DB73F985FA56}" srcOrd="6" destOrd="0" presId="urn:microsoft.com/office/officeart/2005/8/layout/hierarchy3"/>
    <dgm:cxn modelId="{4182FFF9-887D-4510-8968-77D2128C4B57}" type="presParOf" srcId="{27AE807A-F34B-45A1-BC20-30BFE4A7D80F}" destId="{5835B2BF-E714-443C-BE08-E3825EA80BD3}" srcOrd="7" destOrd="0" presId="urn:microsoft.com/office/officeart/2005/8/layout/hierarchy3"/>
    <dgm:cxn modelId="{E7D18C3A-9586-4751-9BFA-20C19607B29C}" type="presParOf" srcId="{DDDB8C25-120B-48E6-A564-16F54CF67659}" destId="{CDE904AE-7DBA-4F71-A66D-540DE3F6075D}" srcOrd="1" destOrd="0" presId="urn:microsoft.com/office/officeart/2005/8/layout/hierarchy3"/>
    <dgm:cxn modelId="{D6039300-E04A-4B23-992E-4B412D5E36C7}" type="presParOf" srcId="{CDE904AE-7DBA-4F71-A66D-540DE3F6075D}" destId="{60BE88F8-1892-445E-A02C-F11A7364FAA6}" srcOrd="0" destOrd="0" presId="urn:microsoft.com/office/officeart/2005/8/layout/hierarchy3"/>
    <dgm:cxn modelId="{77BE2353-F85B-4450-9E72-E11C0C6013C8}" type="presParOf" srcId="{60BE88F8-1892-445E-A02C-F11A7364FAA6}" destId="{E464811B-F956-40FC-BA77-77F2D412A07E}" srcOrd="0" destOrd="0" presId="urn:microsoft.com/office/officeart/2005/8/layout/hierarchy3"/>
    <dgm:cxn modelId="{7BB07717-194F-436D-96A4-65786B1F236E}" type="presParOf" srcId="{60BE88F8-1892-445E-A02C-F11A7364FAA6}" destId="{9FD9FFBA-119E-40BD-B020-19657EF4F10D}" srcOrd="1" destOrd="0" presId="urn:microsoft.com/office/officeart/2005/8/layout/hierarchy3"/>
    <dgm:cxn modelId="{DDE9A92F-7054-46A3-AEA2-4105495DBC76}" type="presParOf" srcId="{CDE904AE-7DBA-4F71-A66D-540DE3F6075D}" destId="{D2A90BD0-A712-483A-A1A7-9B40D4E0320B}" srcOrd="1" destOrd="0" presId="urn:microsoft.com/office/officeart/2005/8/layout/hierarchy3"/>
    <dgm:cxn modelId="{F4B98F09-95E1-45D2-89DA-F4212A5B8B5A}" type="presParOf" srcId="{D2A90BD0-A712-483A-A1A7-9B40D4E0320B}" destId="{293F9C2E-9B5B-4B01-8B8A-5ED777D32660}" srcOrd="0" destOrd="0" presId="urn:microsoft.com/office/officeart/2005/8/layout/hierarchy3"/>
    <dgm:cxn modelId="{0955DDB3-EAE0-4AFE-8507-7915AC59BE60}" type="presParOf" srcId="{D2A90BD0-A712-483A-A1A7-9B40D4E0320B}" destId="{5834F32C-793C-4FC6-8770-C5E48BDD69C9}" srcOrd="1" destOrd="0" presId="urn:microsoft.com/office/officeart/2005/8/layout/hierarchy3"/>
    <dgm:cxn modelId="{E6C52CCF-C247-4FB5-87CF-ED952F93B445}" type="presParOf" srcId="{D2A90BD0-A712-483A-A1A7-9B40D4E0320B}" destId="{8E93A6B7-8BAC-432D-A08C-F7F49CDD8D4B}" srcOrd="2" destOrd="0" presId="urn:microsoft.com/office/officeart/2005/8/layout/hierarchy3"/>
    <dgm:cxn modelId="{A22BD9D3-B35E-44CD-9CEA-95D6B7DB2DB8}" type="presParOf" srcId="{D2A90BD0-A712-483A-A1A7-9B40D4E0320B}" destId="{3F544DA3-2CFF-43B6-88B4-4984EBB4116A}" srcOrd="3" destOrd="0" presId="urn:microsoft.com/office/officeart/2005/8/layout/hierarchy3"/>
    <dgm:cxn modelId="{F9697CE5-A397-4C44-BB66-174D027AF8FE}" type="presParOf" srcId="{D2A90BD0-A712-483A-A1A7-9B40D4E0320B}" destId="{691063F8-AD4C-4793-AA8C-5DB53C460C60}" srcOrd="4" destOrd="0" presId="urn:microsoft.com/office/officeart/2005/8/layout/hierarchy3"/>
    <dgm:cxn modelId="{90EEE758-06D1-42F6-A097-AEF012B11CE8}" type="presParOf" srcId="{D2A90BD0-A712-483A-A1A7-9B40D4E0320B}" destId="{F8B5BB83-0524-485D-AF16-95C10A1AA94D}" srcOrd="5" destOrd="0" presId="urn:microsoft.com/office/officeart/2005/8/layout/hierarchy3"/>
    <dgm:cxn modelId="{B21C12CE-FBA4-47FF-9264-DE52AA5822D3}" type="presParOf" srcId="{D2A90BD0-A712-483A-A1A7-9B40D4E0320B}" destId="{EDDE5F00-A5BC-4E93-AFE0-CFA4C9DDAB3A}" srcOrd="6" destOrd="0" presId="urn:microsoft.com/office/officeart/2005/8/layout/hierarchy3"/>
    <dgm:cxn modelId="{2B7D2D23-1540-4B79-A4BA-5540D1FFA6FC}" type="presParOf" srcId="{D2A90BD0-A712-483A-A1A7-9B40D4E0320B}" destId="{564C8028-3174-4C22-B64D-A4EA070E57D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2B694D-E545-48F4-AA80-E75F91D7E167}">
      <dsp:nvSpPr>
        <dsp:cNvPr id="0" name=""/>
        <dsp:cNvSpPr/>
      </dsp:nvSpPr>
      <dsp:spPr>
        <a:xfrm>
          <a:off x="1980410" y="0"/>
          <a:ext cx="2135179" cy="1050915"/>
        </a:xfrm>
        <a:prstGeom prst="trapezoid">
          <a:avLst>
            <a:gd name="adj" fmla="val 1015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Личность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980410" y="0"/>
        <a:ext cx="2135179" cy="1050915"/>
      </dsp:txXfrm>
    </dsp:sp>
    <dsp:sp modelId="{28581C5F-9596-4A6A-8DD2-1D18704896AA}">
      <dsp:nvSpPr>
        <dsp:cNvPr id="0" name=""/>
        <dsp:cNvSpPr/>
      </dsp:nvSpPr>
      <dsp:spPr>
        <a:xfrm>
          <a:off x="990205" y="1050915"/>
          <a:ext cx="4115589" cy="974740"/>
        </a:xfrm>
        <a:prstGeom prst="trapezoid">
          <a:avLst>
            <a:gd name="adj" fmla="val 1015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Учебное пространство</a:t>
          </a:r>
          <a:endParaRPr lang="ru-RU" sz="2400" kern="1200" dirty="0"/>
        </a:p>
      </dsp:txBody>
      <dsp:txXfrm>
        <a:off x="1710433" y="1050915"/>
        <a:ext cx="2675133" cy="974740"/>
      </dsp:txXfrm>
    </dsp:sp>
    <dsp:sp modelId="{EC3C4F89-E27E-4C9B-81D8-9578802A3846}">
      <dsp:nvSpPr>
        <dsp:cNvPr id="0" name=""/>
        <dsp:cNvSpPr/>
      </dsp:nvSpPr>
      <dsp:spPr>
        <a:xfrm>
          <a:off x="0" y="2025655"/>
          <a:ext cx="6096000" cy="974740"/>
        </a:xfrm>
        <a:prstGeom prst="trapezoid">
          <a:avLst>
            <a:gd name="adj" fmla="val 1015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Социальное пространство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1066799" y="2025655"/>
        <a:ext cx="3962400" cy="9747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D620A0-19F7-48AA-B070-C4F591B0A4B8}">
      <dsp:nvSpPr>
        <dsp:cNvPr id="0" name=""/>
        <dsp:cNvSpPr/>
      </dsp:nvSpPr>
      <dsp:spPr>
        <a:xfrm>
          <a:off x="0" y="17452"/>
          <a:ext cx="8686800" cy="696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shade val="5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ПРОБЛЕМА</a:t>
          </a:r>
          <a:endParaRPr lang="ru-RU" sz="2400" i="1" kern="1200" dirty="0"/>
        </a:p>
      </dsp:txBody>
      <dsp:txXfrm>
        <a:off x="1806973" y="17452"/>
        <a:ext cx="6879826" cy="696131"/>
      </dsp:txXfrm>
    </dsp:sp>
    <dsp:sp modelId="{86F705DA-76EA-4D7B-933A-1EF4E2592BA2}">
      <dsp:nvSpPr>
        <dsp:cNvPr id="0" name=""/>
        <dsp:cNvSpPr/>
      </dsp:nvSpPr>
      <dsp:spPr>
        <a:xfrm>
          <a:off x="69613" y="69613"/>
          <a:ext cx="1737360" cy="5569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A50837-1413-4B29-B5D4-E3DE8746A327}">
      <dsp:nvSpPr>
        <dsp:cNvPr id="0" name=""/>
        <dsp:cNvSpPr/>
      </dsp:nvSpPr>
      <dsp:spPr>
        <a:xfrm>
          <a:off x="0" y="765745"/>
          <a:ext cx="8686800" cy="696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197720"/>
                <a:satOff val="-9039"/>
                <a:lumOff val="15457"/>
                <a:alphaOff val="0"/>
                <a:tint val="30000"/>
                <a:satMod val="250000"/>
              </a:schemeClr>
            </a:gs>
            <a:gs pos="72000">
              <a:schemeClr val="accent6">
                <a:shade val="50000"/>
                <a:hueOff val="-197720"/>
                <a:satOff val="-9039"/>
                <a:lumOff val="15457"/>
                <a:alphaOff val="0"/>
                <a:tint val="75000"/>
                <a:satMod val="210000"/>
              </a:schemeClr>
            </a:gs>
            <a:gs pos="100000">
              <a:schemeClr val="accent6">
                <a:shade val="50000"/>
                <a:hueOff val="-197720"/>
                <a:satOff val="-9039"/>
                <a:lumOff val="15457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ПРОЕКТИРОВАНИЕ (ПЛАНИРОВАНИЕ</a:t>
          </a:r>
          <a:r>
            <a:rPr lang="ru-RU" sz="2700" kern="1200" dirty="0" smtClean="0"/>
            <a:t>)</a:t>
          </a:r>
          <a:endParaRPr lang="ru-RU" sz="2700" kern="1200" dirty="0"/>
        </a:p>
      </dsp:txBody>
      <dsp:txXfrm>
        <a:off x="1806973" y="765745"/>
        <a:ext cx="6879826" cy="696131"/>
      </dsp:txXfrm>
    </dsp:sp>
    <dsp:sp modelId="{2738A141-1E2E-4CD9-91DA-E3B93C72A829}">
      <dsp:nvSpPr>
        <dsp:cNvPr id="0" name=""/>
        <dsp:cNvSpPr/>
      </dsp:nvSpPr>
      <dsp:spPr>
        <a:xfrm>
          <a:off x="69613" y="835358"/>
          <a:ext cx="1737360" cy="5569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A03FA7-A1AA-4C3C-A10A-451D9FAE3239}">
      <dsp:nvSpPr>
        <dsp:cNvPr id="0" name=""/>
        <dsp:cNvSpPr/>
      </dsp:nvSpPr>
      <dsp:spPr>
        <a:xfrm>
          <a:off x="0" y="1531490"/>
          <a:ext cx="8686800" cy="696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395441"/>
                <a:satOff val="-18079"/>
                <a:lumOff val="30913"/>
                <a:alphaOff val="0"/>
                <a:tint val="30000"/>
                <a:satMod val="250000"/>
              </a:schemeClr>
            </a:gs>
            <a:gs pos="72000">
              <a:schemeClr val="accent6">
                <a:shade val="50000"/>
                <a:hueOff val="-395441"/>
                <a:satOff val="-18079"/>
                <a:lumOff val="30913"/>
                <a:alphaOff val="0"/>
                <a:tint val="75000"/>
                <a:satMod val="210000"/>
              </a:schemeClr>
            </a:gs>
            <a:gs pos="100000">
              <a:schemeClr val="accent6">
                <a:shade val="50000"/>
                <a:hueOff val="-395441"/>
                <a:satOff val="-18079"/>
                <a:lumOff val="30913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ПОИСК ИНФОРМАЦИИ</a:t>
          </a:r>
        </a:p>
      </dsp:txBody>
      <dsp:txXfrm>
        <a:off x="1806973" y="1531490"/>
        <a:ext cx="6879826" cy="696131"/>
      </dsp:txXfrm>
    </dsp:sp>
    <dsp:sp modelId="{4EDC9C36-F299-43A1-9BBC-59FC8609799A}">
      <dsp:nvSpPr>
        <dsp:cNvPr id="0" name=""/>
        <dsp:cNvSpPr/>
      </dsp:nvSpPr>
      <dsp:spPr>
        <a:xfrm>
          <a:off x="69613" y="1601103"/>
          <a:ext cx="1737360" cy="5569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8E057E-707A-409C-9F9F-5D94509B44E2}">
      <dsp:nvSpPr>
        <dsp:cNvPr id="0" name=""/>
        <dsp:cNvSpPr/>
      </dsp:nvSpPr>
      <dsp:spPr>
        <a:xfrm>
          <a:off x="0" y="2297235"/>
          <a:ext cx="8686800" cy="696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593161"/>
                <a:satOff val="-27118"/>
                <a:lumOff val="46370"/>
                <a:alphaOff val="0"/>
                <a:tint val="30000"/>
                <a:satMod val="250000"/>
              </a:schemeClr>
            </a:gs>
            <a:gs pos="72000">
              <a:schemeClr val="accent6">
                <a:shade val="50000"/>
                <a:hueOff val="-593161"/>
                <a:satOff val="-27118"/>
                <a:lumOff val="46370"/>
                <a:alphaOff val="0"/>
                <a:tint val="75000"/>
                <a:satMod val="210000"/>
              </a:schemeClr>
            </a:gs>
            <a:gs pos="100000">
              <a:schemeClr val="accent6">
                <a:shade val="50000"/>
                <a:hueOff val="-593161"/>
                <a:satOff val="-27118"/>
                <a:lumOff val="4637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ПРОДУКТ</a:t>
          </a:r>
          <a:endParaRPr lang="ru-RU" sz="2700" i="1" kern="1200" dirty="0"/>
        </a:p>
      </dsp:txBody>
      <dsp:txXfrm>
        <a:off x="1806973" y="2297235"/>
        <a:ext cx="6879826" cy="696131"/>
      </dsp:txXfrm>
    </dsp:sp>
    <dsp:sp modelId="{335044CE-C866-45A8-AE1B-42B9DAC2427C}">
      <dsp:nvSpPr>
        <dsp:cNvPr id="0" name=""/>
        <dsp:cNvSpPr/>
      </dsp:nvSpPr>
      <dsp:spPr>
        <a:xfrm>
          <a:off x="69613" y="2366848"/>
          <a:ext cx="1737360" cy="5569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485866-ADAB-4F51-B3BA-F790A2A2E466}">
      <dsp:nvSpPr>
        <dsp:cNvPr id="0" name=""/>
        <dsp:cNvSpPr/>
      </dsp:nvSpPr>
      <dsp:spPr>
        <a:xfrm>
          <a:off x="0" y="3062980"/>
          <a:ext cx="8686800" cy="696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395441"/>
                <a:satOff val="-18079"/>
                <a:lumOff val="30913"/>
                <a:alphaOff val="0"/>
                <a:tint val="30000"/>
                <a:satMod val="250000"/>
              </a:schemeClr>
            </a:gs>
            <a:gs pos="72000">
              <a:schemeClr val="accent6">
                <a:shade val="50000"/>
                <a:hueOff val="-395441"/>
                <a:satOff val="-18079"/>
                <a:lumOff val="30913"/>
                <a:alphaOff val="0"/>
                <a:tint val="75000"/>
                <a:satMod val="210000"/>
              </a:schemeClr>
            </a:gs>
            <a:gs pos="100000">
              <a:schemeClr val="accent6">
                <a:shade val="50000"/>
                <a:hueOff val="-395441"/>
                <a:satOff val="-18079"/>
                <a:lumOff val="30913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ПРЕЗЕНТАЦИЯ</a:t>
          </a:r>
          <a:endParaRPr lang="ru-RU" sz="2700" i="1" kern="1200" dirty="0"/>
        </a:p>
      </dsp:txBody>
      <dsp:txXfrm>
        <a:off x="1806973" y="3062980"/>
        <a:ext cx="6879826" cy="696131"/>
      </dsp:txXfrm>
    </dsp:sp>
    <dsp:sp modelId="{495E9283-23B8-4973-82E8-B703F059384D}">
      <dsp:nvSpPr>
        <dsp:cNvPr id="0" name=""/>
        <dsp:cNvSpPr/>
      </dsp:nvSpPr>
      <dsp:spPr>
        <a:xfrm>
          <a:off x="69613" y="3132593"/>
          <a:ext cx="1737360" cy="5569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4FC014-FA9C-4427-944C-A20454A4BF52}">
      <dsp:nvSpPr>
        <dsp:cNvPr id="0" name=""/>
        <dsp:cNvSpPr/>
      </dsp:nvSpPr>
      <dsp:spPr>
        <a:xfrm>
          <a:off x="0" y="3828725"/>
          <a:ext cx="8686800" cy="696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197720"/>
                <a:satOff val="-9039"/>
                <a:lumOff val="15457"/>
                <a:alphaOff val="0"/>
                <a:tint val="30000"/>
                <a:satMod val="250000"/>
              </a:schemeClr>
            </a:gs>
            <a:gs pos="72000">
              <a:schemeClr val="accent6">
                <a:shade val="50000"/>
                <a:hueOff val="-197720"/>
                <a:satOff val="-9039"/>
                <a:lumOff val="15457"/>
                <a:alphaOff val="0"/>
                <a:tint val="75000"/>
                <a:satMod val="210000"/>
              </a:schemeClr>
            </a:gs>
            <a:gs pos="100000">
              <a:schemeClr val="accent6">
                <a:shade val="50000"/>
                <a:hueOff val="-197720"/>
                <a:satOff val="-9039"/>
                <a:lumOff val="15457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ПОРТФОЛИО</a:t>
          </a:r>
          <a:endParaRPr lang="ru-RU" sz="2700" i="1" kern="1200" dirty="0"/>
        </a:p>
      </dsp:txBody>
      <dsp:txXfrm>
        <a:off x="1806973" y="3828725"/>
        <a:ext cx="6879826" cy="696131"/>
      </dsp:txXfrm>
    </dsp:sp>
    <dsp:sp modelId="{B7A8B6E2-38A2-4953-9A07-0A4246209C0F}">
      <dsp:nvSpPr>
        <dsp:cNvPr id="0" name=""/>
        <dsp:cNvSpPr/>
      </dsp:nvSpPr>
      <dsp:spPr>
        <a:xfrm>
          <a:off x="69613" y="3898338"/>
          <a:ext cx="1737360" cy="5569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334C8-BD77-4692-871F-9275D056D02B}">
      <dsp:nvSpPr>
        <dsp:cNvPr id="0" name=""/>
        <dsp:cNvSpPr/>
      </dsp:nvSpPr>
      <dsp:spPr>
        <a:xfrm>
          <a:off x="2647024" y="1147"/>
          <a:ext cx="1507889" cy="753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Начальная школа</a:t>
          </a:r>
          <a:endParaRPr lang="ru-RU" sz="1600" kern="1200" dirty="0"/>
        </a:p>
      </dsp:txBody>
      <dsp:txXfrm>
        <a:off x="2647024" y="1147"/>
        <a:ext cx="1507889" cy="753944"/>
      </dsp:txXfrm>
    </dsp:sp>
    <dsp:sp modelId="{DC2C8C60-2B4B-491E-89DE-74AF4CB7A569}">
      <dsp:nvSpPr>
        <dsp:cNvPr id="0" name=""/>
        <dsp:cNvSpPr/>
      </dsp:nvSpPr>
      <dsp:spPr>
        <a:xfrm>
          <a:off x="2797813" y="755092"/>
          <a:ext cx="150788" cy="565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458"/>
              </a:lnTo>
              <a:lnTo>
                <a:pt x="150788" y="565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0EEF9-85CF-4647-98E2-FB5857492872}">
      <dsp:nvSpPr>
        <dsp:cNvPr id="0" name=""/>
        <dsp:cNvSpPr/>
      </dsp:nvSpPr>
      <dsp:spPr>
        <a:xfrm>
          <a:off x="2948602" y="943578"/>
          <a:ext cx="1206311" cy="75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Я и моя семья</a:t>
          </a:r>
          <a:endParaRPr lang="ru-RU" sz="1500" kern="1200" dirty="0"/>
        </a:p>
      </dsp:txBody>
      <dsp:txXfrm>
        <a:off x="2948602" y="943578"/>
        <a:ext cx="1206311" cy="753944"/>
      </dsp:txXfrm>
    </dsp:sp>
    <dsp:sp modelId="{9A1FA9F5-9F89-4BB7-80B3-A149F39EE601}">
      <dsp:nvSpPr>
        <dsp:cNvPr id="0" name=""/>
        <dsp:cNvSpPr/>
      </dsp:nvSpPr>
      <dsp:spPr>
        <a:xfrm>
          <a:off x="2797813" y="755092"/>
          <a:ext cx="150788" cy="1507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889"/>
              </a:lnTo>
              <a:lnTo>
                <a:pt x="150788" y="1507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1AFC0-6F36-495E-93D6-4856E18329A2}">
      <dsp:nvSpPr>
        <dsp:cNvPr id="0" name=""/>
        <dsp:cNvSpPr/>
      </dsp:nvSpPr>
      <dsp:spPr>
        <a:xfrm>
          <a:off x="2948602" y="1886009"/>
          <a:ext cx="1206311" cy="75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Мой дом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948602" y="1886009"/>
        <a:ext cx="1206311" cy="753944"/>
      </dsp:txXfrm>
    </dsp:sp>
    <dsp:sp modelId="{4298B240-59A1-4037-B99A-EBF4D92F89C1}">
      <dsp:nvSpPr>
        <dsp:cNvPr id="0" name=""/>
        <dsp:cNvSpPr/>
      </dsp:nvSpPr>
      <dsp:spPr>
        <a:xfrm>
          <a:off x="2797813" y="755092"/>
          <a:ext cx="150788" cy="2450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0320"/>
              </a:lnTo>
              <a:lnTo>
                <a:pt x="150788" y="24503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56FCB-4168-4C26-B359-A24E358D3D1B}">
      <dsp:nvSpPr>
        <dsp:cNvPr id="0" name=""/>
        <dsp:cNvSpPr/>
      </dsp:nvSpPr>
      <dsp:spPr>
        <a:xfrm>
          <a:off x="2948602" y="2828440"/>
          <a:ext cx="1206311" cy="75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Мой питомец</a:t>
          </a:r>
          <a:endParaRPr lang="ru-RU" sz="1500" kern="1200" dirty="0"/>
        </a:p>
      </dsp:txBody>
      <dsp:txXfrm>
        <a:off x="2948602" y="2828440"/>
        <a:ext cx="1206311" cy="753944"/>
      </dsp:txXfrm>
    </dsp:sp>
    <dsp:sp modelId="{25B503EF-A1DB-4A1C-80C9-DB73F985FA56}">
      <dsp:nvSpPr>
        <dsp:cNvPr id="0" name=""/>
        <dsp:cNvSpPr/>
      </dsp:nvSpPr>
      <dsp:spPr>
        <a:xfrm>
          <a:off x="2797813" y="755092"/>
          <a:ext cx="150788" cy="339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751"/>
              </a:lnTo>
              <a:lnTo>
                <a:pt x="150788" y="3392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5B2BF-E714-443C-BE08-E3825EA80BD3}">
      <dsp:nvSpPr>
        <dsp:cNvPr id="0" name=""/>
        <dsp:cNvSpPr/>
      </dsp:nvSpPr>
      <dsp:spPr>
        <a:xfrm>
          <a:off x="2948602" y="3770870"/>
          <a:ext cx="1206311" cy="75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Любимое время года</a:t>
          </a:r>
          <a:endParaRPr lang="ru-RU" sz="1500" kern="1200" dirty="0"/>
        </a:p>
      </dsp:txBody>
      <dsp:txXfrm>
        <a:off x="2948602" y="3770870"/>
        <a:ext cx="1206311" cy="753944"/>
      </dsp:txXfrm>
    </dsp:sp>
    <dsp:sp modelId="{E464811B-F956-40FC-BA77-77F2D412A07E}">
      <dsp:nvSpPr>
        <dsp:cNvPr id="0" name=""/>
        <dsp:cNvSpPr/>
      </dsp:nvSpPr>
      <dsp:spPr>
        <a:xfrm>
          <a:off x="4531886" y="1147"/>
          <a:ext cx="1507889" cy="753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Среднее и старшее звено</a:t>
          </a:r>
          <a:endParaRPr lang="ru-RU" sz="1600" kern="1200" dirty="0"/>
        </a:p>
      </dsp:txBody>
      <dsp:txXfrm>
        <a:off x="4531886" y="1147"/>
        <a:ext cx="1507889" cy="753944"/>
      </dsp:txXfrm>
    </dsp:sp>
    <dsp:sp modelId="{293F9C2E-9B5B-4B01-8B8A-5ED777D32660}">
      <dsp:nvSpPr>
        <dsp:cNvPr id="0" name=""/>
        <dsp:cNvSpPr/>
      </dsp:nvSpPr>
      <dsp:spPr>
        <a:xfrm>
          <a:off x="4682675" y="755092"/>
          <a:ext cx="150788" cy="565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458"/>
              </a:lnTo>
              <a:lnTo>
                <a:pt x="150788" y="565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4F32C-793C-4FC6-8770-C5E48BDD69C9}">
      <dsp:nvSpPr>
        <dsp:cNvPr id="0" name=""/>
        <dsp:cNvSpPr/>
      </dsp:nvSpPr>
      <dsp:spPr>
        <a:xfrm>
          <a:off x="4833464" y="943578"/>
          <a:ext cx="1206311" cy="75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СМИ в нашей жизни</a:t>
          </a:r>
          <a:endParaRPr lang="ru-RU" sz="1500" kern="1200" dirty="0"/>
        </a:p>
      </dsp:txBody>
      <dsp:txXfrm>
        <a:off x="4833464" y="943578"/>
        <a:ext cx="1206311" cy="753944"/>
      </dsp:txXfrm>
    </dsp:sp>
    <dsp:sp modelId="{8E93A6B7-8BAC-432D-A08C-F7F49CDD8D4B}">
      <dsp:nvSpPr>
        <dsp:cNvPr id="0" name=""/>
        <dsp:cNvSpPr/>
      </dsp:nvSpPr>
      <dsp:spPr>
        <a:xfrm>
          <a:off x="4682675" y="755092"/>
          <a:ext cx="150788" cy="1507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889"/>
              </a:lnTo>
              <a:lnTo>
                <a:pt x="150788" y="1507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44DA3-2CFF-43B6-88B4-4984EBB4116A}">
      <dsp:nvSpPr>
        <dsp:cNvPr id="0" name=""/>
        <dsp:cNvSpPr/>
      </dsp:nvSpPr>
      <dsp:spPr>
        <a:xfrm>
          <a:off x="4833464" y="1886009"/>
          <a:ext cx="1206311" cy="75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Стили жизни</a:t>
          </a:r>
          <a:endParaRPr lang="ru-RU" sz="1500" kern="1200" dirty="0"/>
        </a:p>
      </dsp:txBody>
      <dsp:txXfrm>
        <a:off x="4833464" y="1886009"/>
        <a:ext cx="1206311" cy="753944"/>
      </dsp:txXfrm>
    </dsp:sp>
    <dsp:sp modelId="{691063F8-AD4C-4793-AA8C-5DB53C460C60}">
      <dsp:nvSpPr>
        <dsp:cNvPr id="0" name=""/>
        <dsp:cNvSpPr/>
      </dsp:nvSpPr>
      <dsp:spPr>
        <a:xfrm>
          <a:off x="4682675" y="755092"/>
          <a:ext cx="150788" cy="2450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0320"/>
              </a:lnTo>
              <a:lnTo>
                <a:pt x="150788" y="24503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5BB83-0524-485D-AF16-95C10A1AA94D}">
      <dsp:nvSpPr>
        <dsp:cNvPr id="0" name=""/>
        <dsp:cNvSpPr/>
      </dsp:nvSpPr>
      <dsp:spPr>
        <a:xfrm>
          <a:off x="4833464" y="2828440"/>
          <a:ext cx="1206311" cy="75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Увлечения подростков</a:t>
          </a:r>
          <a:endParaRPr lang="ru-RU" sz="1500" kern="1200" dirty="0"/>
        </a:p>
      </dsp:txBody>
      <dsp:txXfrm>
        <a:off x="4833464" y="2828440"/>
        <a:ext cx="1206311" cy="753944"/>
      </dsp:txXfrm>
    </dsp:sp>
    <dsp:sp modelId="{EDDE5F00-A5BC-4E93-AFE0-CFA4C9DDAB3A}">
      <dsp:nvSpPr>
        <dsp:cNvPr id="0" name=""/>
        <dsp:cNvSpPr/>
      </dsp:nvSpPr>
      <dsp:spPr>
        <a:xfrm>
          <a:off x="4682675" y="755092"/>
          <a:ext cx="150788" cy="339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751"/>
              </a:lnTo>
              <a:lnTo>
                <a:pt x="150788" y="3392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C8028-3174-4C22-B64D-A4EA070E57D1}">
      <dsp:nvSpPr>
        <dsp:cNvPr id="0" name=""/>
        <dsp:cNvSpPr/>
      </dsp:nvSpPr>
      <dsp:spPr>
        <a:xfrm>
          <a:off x="4833464" y="3770870"/>
          <a:ext cx="1206311" cy="75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Традиции и </a:t>
          </a:r>
          <a:r>
            <a:rPr lang="ru-RU" sz="1500" kern="1200" smtClean="0"/>
            <a:t>культура народов…..</a:t>
          </a:r>
          <a:endParaRPr lang="ru-RU" sz="1500" kern="1200"/>
        </a:p>
      </dsp:txBody>
      <dsp:txXfrm>
        <a:off x="4833464" y="3770870"/>
        <a:ext cx="1206311" cy="753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3BD3C4-B815-41B5-A454-74294AA0E832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44C6FA-B2B7-4FE5-B1E8-44A2B661E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7772400" cy="2298707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  <a:cs typeface="Aharoni" pitchFamily="2" charset="-79"/>
              </a:rPr>
              <a:t>Метод проектов</a:t>
            </a: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Segoe Print" pitchFamily="2" charset="0"/>
                <a:cs typeface="Aharoni" pitchFamily="2" charset="-79"/>
              </a:rPr>
              <a:t/>
            </a:r>
            <a:b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Segoe Print" pitchFamily="2" charset="0"/>
                <a:cs typeface="Aharoni" pitchFamily="2" charset="-79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Segoe Print" pitchFamily="2" charset="0"/>
                <a:cs typeface="Aharoni" pitchFamily="2" charset="-79"/>
              </a:rPr>
              <a:t>как средство развитие творческих способностей 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Segoe Print" pitchFamily="2" charset="0"/>
                <a:cs typeface="Aharoni" pitchFamily="2" charset="-79"/>
              </a:rPr>
              <a:t>учащихся</a:t>
            </a: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Segoe Print" pitchFamily="2" charset="0"/>
                <a:cs typeface="Aharoni" pitchFamily="2" charset="-79"/>
              </a:rPr>
              <a:t/>
            </a:r>
            <a:b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Segoe Print" pitchFamily="2" charset="0"/>
                <a:cs typeface="Aharoni" pitchFamily="2" charset="-79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572008"/>
            <a:ext cx="3786214" cy="11430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Выполнила : </a:t>
            </a:r>
            <a:r>
              <a:rPr lang="ru-RU" dirty="0" err="1" smtClean="0"/>
              <a:t>Люлякина</a:t>
            </a:r>
            <a:r>
              <a:rPr lang="ru-RU" dirty="0" smtClean="0"/>
              <a:t> А.Б</a:t>
            </a:r>
          </a:p>
          <a:p>
            <a:r>
              <a:rPr lang="ru-RU" dirty="0" smtClean="0"/>
              <a:t>МБОУ СОШ №19  </a:t>
            </a:r>
          </a:p>
          <a:p>
            <a:r>
              <a:rPr lang="ru-RU" dirty="0" smtClean="0"/>
              <a:t>Воронеж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0028a.jpg"/>
          <p:cNvPicPr>
            <a:picLocks noChangeAspect="1"/>
          </p:cNvPicPr>
          <p:nvPr/>
        </p:nvPicPr>
        <p:blipFill>
          <a:blip r:embed="rId2" cstate="print">
            <a:lum bright="5000" contrast="-8000"/>
          </a:blip>
          <a:stretch>
            <a:fillRect/>
          </a:stretch>
        </p:blipFill>
        <p:spPr>
          <a:xfrm>
            <a:off x="5929322" y="146270"/>
            <a:ext cx="2928958" cy="16396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57203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Цель обучения иностранному языку- это коммуникативная деятельность учащихся т.е. практическое владение иностранным языком. Задача учителя  активизировать деятельность каждого учащегося, создать ситуации для их творческой активности в процессе обучения. Метод проектов не только оживляет и разнообразит учебный процесс, но и открывает большие возможности для расширения образовательных рамок, несет в себе огромный мотивационный потенциал и способствует принципам индивидуализации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проектной работы на уроках английского языка.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Вариативность (индивидуальная, парная, групповая).</a:t>
            </a:r>
          </a:p>
          <a:p>
            <a:r>
              <a:rPr lang="ru-RU" dirty="0" smtClean="0"/>
              <a:t>Решение проблем (используя возможность мыслить; рассуждая, акцентировать внимание на содержании высказывания).</a:t>
            </a:r>
          </a:p>
          <a:p>
            <a:r>
              <a:rPr lang="ru-RU" dirty="0" smtClean="0"/>
              <a:t>Когнитивный подход к грамматике.</a:t>
            </a:r>
          </a:p>
          <a:p>
            <a:r>
              <a:rPr lang="ru-RU" dirty="0" smtClean="0"/>
              <a:t>Учение с увлечением (тема должна нравиться).</a:t>
            </a:r>
          </a:p>
          <a:p>
            <a:r>
              <a:rPr lang="ru-RU" dirty="0" smtClean="0"/>
              <a:t>Личностный фактор ( собственные идеи, рассказ о себе, о своей жизни, интересах, предпочтениях)</a:t>
            </a:r>
          </a:p>
          <a:p>
            <a:r>
              <a:rPr lang="ru-RU" dirty="0" smtClean="0"/>
              <a:t>Адаптация заданий (соответствие заданий уровню </a:t>
            </a:r>
            <a:r>
              <a:rPr lang="ru-RU" dirty="0" err="1" smtClean="0"/>
              <a:t>обученности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Планирование работы  ------- УЧИТЕЛЬ</a:t>
            </a:r>
          </a:p>
          <a:p>
            <a:r>
              <a:rPr lang="ru-RU" dirty="0" smtClean="0"/>
              <a:t>Выполнение проекта за                     пределами класса ------------УЧЕНИК</a:t>
            </a:r>
          </a:p>
          <a:p>
            <a:r>
              <a:rPr lang="ru-RU" dirty="0" smtClean="0"/>
              <a:t>Презентация проекта ------- УЧЕНИК</a:t>
            </a:r>
          </a:p>
          <a:p>
            <a:r>
              <a:rPr lang="ru-RU" dirty="0" smtClean="0"/>
              <a:t>Оценка и контроль---------- УЧИТЕЛЬ</a:t>
            </a: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Содержание , информативность, аккуратность.</a:t>
            </a:r>
          </a:p>
          <a:p>
            <a:r>
              <a:rPr lang="ru-RU" dirty="0" smtClean="0"/>
              <a:t>Грамматическая и лексическая корректность.</a:t>
            </a:r>
          </a:p>
          <a:p>
            <a:r>
              <a:rPr lang="ru-RU" dirty="0" smtClean="0"/>
              <a:t>Оформление.</a:t>
            </a:r>
          </a:p>
          <a:p>
            <a:r>
              <a:rPr lang="ru-RU" dirty="0" smtClean="0"/>
              <a:t>Объем.</a:t>
            </a:r>
          </a:p>
          <a:p>
            <a:r>
              <a:rPr lang="ru-RU" dirty="0" smtClean="0"/>
              <a:t>Представление.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Применение  проектной методики на уроках английского языка  в рамках школьной программы показало, что учащиеся </a:t>
            </a:r>
          </a:p>
          <a:p>
            <a:r>
              <a:rPr lang="ru-RU" dirty="0" smtClean="0"/>
              <a:t>Достигают хороших результатов в изучении конкретной темы;</a:t>
            </a:r>
          </a:p>
          <a:p>
            <a:r>
              <a:rPr lang="ru-RU" dirty="0" smtClean="0"/>
              <a:t>Имеют практическую возможность применить навыки, полученные на уроках информатики;</a:t>
            </a:r>
          </a:p>
          <a:p>
            <a:r>
              <a:rPr lang="ru-RU" dirty="0" smtClean="0"/>
              <a:t>Понимают необходимость междисциплинарных связей.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  проектов на уроках английского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Повышение мотивации учащихся при изучении культуры  стран изучаемого языка.</a:t>
            </a:r>
          </a:p>
          <a:p>
            <a:r>
              <a:rPr lang="ru-RU" dirty="0" smtClean="0"/>
              <a:t>Наглядная интеграция знаний по различным тематикам.</a:t>
            </a:r>
          </a:p>
          <a:p>
            <a:r>
              <a:rPr lang="ru-RU" dirty="0" smtClean="0"/>
              <a:t>Простор для творчества и созидательной деятельности.</a:t>
            </a:r>
          </a:p>
          <a:p>
            <a:r>
              <a:rPr lang="ru-RU" dirty="0" smtClean="0"/>
              <a:t>Презентация  через интернет творческих возможностей учащихся не только в области  английского языка, но и литературы и изобразительного искусства.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проектов учащихся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9" y="357166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http://english19.vrn.website/</a:t>
            </a:r>
            <a:endParaRPr lang="ru-RU" sz="3600" b="1" dirty="0"/>
          </a:p>
        </p:txBody>
      </p:sp>
      <p:pic>
        <p:nvPicPr>
          <p:cNvPr id="6" name="Рисунок 5" descr="cardobser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500174"/>
            <a:ext cx="4137418" cy="330993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056462" cy="84124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xit" presetSubtype="2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КОНФУЦИЙ: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15012685751802270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8508" y="1600200"/>
            <a:ext cx="3223584" cy="47244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Скажи мне – и я забуду, покажи мне – и  запомню, дай мне сделать (вовлеки меня) – и я пойму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524000" y="571480"/>
          <a:ext cx="6096000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4414" y="4500570"/>
            <a:ext cx="68580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Необходимо создавать благоприятные условия для реализации личности.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сделать процесс обучения более интересным и продуктивным?</a:t>
            </a:r>
          </a:p>
          <a:p>
            <a:r>
              <a:rPr lang="ru-RU" dirty="0" smtClean="0"/>
              <a:t>Как вовлечь ВСЕХ учащихся , чтобы не было скучающих и безразличных?</a:t>
            </a:r>
          </a:p>
          <a:p>
            <a:r>
              <a:rPr lang="ru-RU" dirty="0" smtClean="0"/>
              <a:t>Как создать условия при которых каждый ученик чувствовал бы свою успешность?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114940"/>
          </a:xfrm>
        </p:spPr>
        <p:txBody>
          <a:bodyPr>
            <a:normAutofit/>
          </a:bodyPr>
          <a:lstStyle/>
          <a:p>
            <a:r>
              <a:rPr lang="ru-RU" dirty="0" smtClean="0"/>
              <a:t>Метод проектов – ЭТО КОМПЛЕКСНЫЙ МЕТОД , который позволяет индивидуализировать учебный процесс, дает возможность учащимся проявлять самостоятельность в планировании, организации и контроле своей деятельности.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ПРОЕКТ- это «шесть П»</a:t>
            </a:r>
            <a:endParaRPr lang="ru-RU" sz="4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ПРИЕМУЩЕСТВА МЕТОДА ПРОЕКТОВ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ПРОЕКТ НЕ ОГРАНИЧЕН РАМКАМИ УРОКА.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УЧАЩИЕСЯ ВИДЯТ КОНЕЧНЫЙ РЕЗУЛЬТАТ, КОТОРЫЙ СДЕЛАЛИ САМИ.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УЧИТЫВАЮТСЯ ИНДИВИДУАЛЬНЫЕ СПОСОБНОСТИ УЧАЩИХСЯ.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ПРОЕКТ СПОСОБСТВУЕТ РАЗВИТИЮ ТВОРЧЕСКИХ СПОСОБНОСТЕЙ, ПОЗВОЛЯЕТ ВЫЯВИТЬ ДЕЛОВЫЕ КАЧЕСТВА.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МЕТОД ПРОЕКТОВ РАЗВИВАЕТ СОЦИАЛЬНЫЙ АСПЕКТ ЛИЧНОСТИ УЧАЩЕГОСЯ, ПРИВИВАЕТ ЖИЗНЕННО НЕОБХОДИМЫЕ ЗНАНИЯ И УМЕНИЯ.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3433300" cy="639762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УЧИТЕЛЬ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3498875" cy="639762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УЧЕНИК</a:t>
            </a:r>
            <a:endParaRPr lang="ru-RU" sz="3600" dirty="0"/>
          </a:p>
        </p:txBody>
      </p:sp>
      <p:pic>
        <p:nvPicPr>
          <p:cNvPr id="10" name="Содержимое 9" descr="81916144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04582"/>
            <a:ext cx="1071569" cy="1109840"/>
          </a:xfrm>
        </p:spPr>
      </p:pic>
      <p:pic>
        <p:nvPicPr>
          <p:cNvPr id="9" name="Содержимое 8" descr="1a3fd3303b143ed24a1bcd9029e36b0d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1000132" cy="1038709"/>
          </a:xfr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85786" y="1412053"/>
          <a:ext cx="7429552" cy="487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713252"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ПОМОГАЕТ ОПРЕДЕЛИТЬ ЦЕЛЬ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ОПРЕДЕЛЯЕТ</a:t>
                      </a:r>
                      <a:r>
                        <a:rPr lang="ru-RU" baseline="0" dirty="0" smtClean="0"/>
                        <a:t>  ЦЕЛЬ ДЕЯТЕЛЬНОСТИ</a:t>
                      </a:r>
                      <a:endParaRPr lang="ru-RU" dirty="0"/>
                    </a:p>
                  </a:txBody>
                  <a:tcPr/>
                </a:tc>
              </a:tr>
              <a:tr h="10189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РЕКОМЕНДУЕТ ИСТОЧНИКИ ПОЛУЧЕНИЯ ИНФОРМАЦИИ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ОТКРЫВАЕТ НОВЫЕ  ЗНАНИЯ</a:t>
                      </a:r>
                      <a:r>
                        <a:rPr lang="ru-RU" b="1" baseline="0" dirty="0" smtClean="0"/>
                        <a:t> ИЛИ СПОСОБЫ ДЕЯТЕЛЬНОСТИ</a:t>
                      </a:r>
                      <a:endParaRPr lang="ru-RU" b="1" dirty="0"/>
                    </a:p>
                  </a:txBody>
                  <a:tcPr/>
                </a:tc>
              </a:tr>
              <a:tr h="7132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ПРЕДЛАГАЕТ ВОЗМОЖНЫЕ ФОРМЫ РАБОТЫ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ЭКСПЕРИМЕНТИРУЕТ</a:t>
                      </a:r>
                      <a:endParaRPr lang="ru-RU" b="1" dirty="0"/>
                    </a:p>
                  </a:txBody>
                  <a:tcPr/>
                </a:tc>
              </a:tr>
              <a:tr h="10189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СОДЕЙСТВУЕТ</a:t>
                      </a:r>
                      <a:r>
                        <a:rPr lang="ru-RU" b="1" baseline="0" dirty="0" smtClean="0"/>
                        <a:t> ПРОГНОЗИРОВАНИЮ РЕЗУЛЬТАТОВ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ВЫБИРАЕТ ПУТИ РЕШЕНИЯ</a:t>
                      </a:r>
                      <a:endParaRPr lang="ru-RU" b="1" dirty="0"/>
                    </a:p>
                  </a:txBody>
                  <a:tcPr/>
                </a:tc>
              </a:tr>
              <a:tr h="7132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ПОМОГАЕТ ОЦЕНИТЬ ПОЛУЧЕННЫЙ РЕЗУЛЬТАТ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НЕСЕТ ОТВЕТСТВЕННОСТЬ ЗА СВОЮ ДЕЯТЕЛЬНОСТЬ</a:t>
                      </a:r>
                      <a:endParaRPr lang="ru-RU" b="1" dirty="0"/>
                    </a:p>
                  </a:txBody>
                  <a:tcPr/>
                </a:tc>
              </a:tr>
              <a:tr h="6968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ПАРТНЕР УЧЕНИКА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СУБЪЕКТ ДЕЯТЕЛЬНОСТИ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педагога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каждого учителя свой педагогический стиль, от </a:t>
            </a:r>
            <a:r>
              <a:rPr lang="ru-RU" dirty="0" smtClean="0"/>
              <a:t>которого </a:t>
            </a:r>
            <a:r>
              <a:rPr lang="ru-RU" dirty="0" smtClean="0"/>
              <a:t>зависит темп учебной деятельности учащихся, ее результативность, умение применять полученные знания и усвоенные способы действия в </a:t>
            </a:r>
            <a:r>
              <a:rPr lang="ru-RU" dirty="0" smtClean="0"/>
              <a:t>различных  ситуациях</a:t>
            </a:r>
          </a:p>
          <a:p>
            <a:r>
              <a:rPr lang="ru-RU" dirty="0" smtClean="0"/>
              <a:t>. </a:t>
            </a:r>
            <a:r>
              <a:rPr lang="ru-RU" dirty="0" smtClean="0"/>
              <a:t>Для творчески активного учителя, владеющего педагогическим мастерством, характерны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-высокий уровень организации занятий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smtClean="0"/>
              <a:t>бережное отношение к своему рабочему времени и времени учащихся; </a:t>
            </a:r>
            <a:endParaRPr lang="ru-RU" dirty="0" smtClean="0"/>
          </a:p>
          <a:p>
            <a:r>
              <a:rPr lang="ru-RU" dirty="0" smtClean="0"/>
              <a:t>-целесообразный </a:t>
            </a:r>
            <a:r>
              <a:rPr lang="ru-RU" dirty="0" smtClean="0"/>
              <a:t>подбор </a:t>
            </a:r>
            <a:r>
              <a:rPr lang="ru-RU" dirty="0" smtClean="0"/>
              <a:t>тем для проектных </a:t>
            </a:r>
            <a:r>
              <a:rPr lang="ru-RU" dirty="0" smtClean="0"/>
              <a:t>работ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-нацеленность </a:t>
            </a:r>
            <a:r>
              <a:rPr lang="ru-RU" dirty="0" smtClean="0"/>
              <a:t>на качество результатов труда;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  деловая атмосфера в сочетании с непринужденностью и естественностью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-строгая требовательность к соблюдению правил техники безопасности труда.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303</TotalTime>
  <Words>604</Words>
  <Application>Microsoft Office PowerPoint</Application>
  <PresentationFormat>Экран (4:3)</PresentationFormat>
  <Paragraphs>99</Paragraphs>
  <Slides>18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Метод проектов как средство развитие творческих способностей учащихся  </vt:lpstr>
      <vt:lpstr>КОНФУЦИЙ: </vt:lpstr>
      <vt:lpstr>Слайд 3</vt:lpstr>
      <vt:lpstr>ПРОБЛЕМА </vt:lpstr>
      <vt:lpstr>Метод проектов – ЭТО КОМПЛЕКСНЫЙ МЕТОД , который позволяет индивидуализировать учебный процесс, дает возможность учащимся проявлять самостоятельность в планировании, организации и контроле своей деятельности.</vt:lpstr>
      <vt:lpstr>ПРОЕКТ- это «шесть П»</vt:lpstr>
      <vt:lpstr>ПРИЕМУЩЕСТВА МЕТОДА ПРОЕКТОВ </vt:lpstr>
      <vt:lpstr>Слайд 8</vt:lpstr>
      <vt:lpstr>Действия педагога</vt:lpstr>
      <vt:lpstr>Актуальность</vt:lpstr>
      <vt:lpstr>Основные принципы проектной работы на уроках английского языка.</vt:lpstr>
      <vt:lpstr>ЭТАПЫ</vt:lpstr>
      <vt:lpstr>КРИТЕРИИ оценки</vt:lpstr>
      <vt:lpstr>результативность</vt:lpstr>
      <vt:lpstr>метод  проектов на уроках английского языка</vt:lpstr>
      <vt:lpstr>Темы проектов учащихся </vt:lpstr>
      <vt:lpstr>Слайд 17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как средство развитие творческих способностей учащихся.</dc:title>
  <dc:creator>Домашний</dc:creator>
  <cp:lastModifiedBy>Домашний</cp:lastModifiedBy>
  <cp:revision>32</cp:revision>
  <dcterms:created xsi:type="dcterms:W3CDTF">2017-10-31T14:26:47Z</dcterms:created>
  <dcterms:modified xsi:type="dcterms:W3CDTF">2017-11-01T20:01:37Z</dcterms:modified>
</cp:coreProperties>
</file>