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3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1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0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260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13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0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50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14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5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3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59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9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1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8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46BB143-33D6-4D21-B9CC-AA23FC67772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CB3D69-6CCE-4A0F-9831-CA60BBBD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1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Political System of the USA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6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Presidential Republic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992581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Political System of Checks and Balances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6277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4851" y="866899"/>
            <a:ext cx="6823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Constitution</a:t>
            </a:r>
          </a:p>
          <a:p>
            <a:r>
              <a:rPr lang="en-US" sz="3600" b="1" dirty="0" smtClean="0"/>
              <a:t> (provides a separation of powers) </a:t>
            </a:r>
            <a:endParaRPr lang="ru-RU" sz="36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55963" y="2061428"/>
            <a:ext cx="1258784" cy="81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6275" y="3694423"/>
            <a:ext cx="28382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Legislative branch</a:t>
            </a:r>
            <a:endParaRPr lang="ru-RU" sz="4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878286" y="2061428"/>
            <a:ext cx="23751" cy="1448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0992" y="3694884"/>
            <a:ext cx="25508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Executive</a:t>
            </a:r>
          </a:p>
          <a:p>
            <a:r>
              <a:rPr lang="en-US" sz="4800" dirty="0" smtClean="0"/>
              <a:t> branch</a:t>
            </a:r>
            <a:endParaRPr lang="ru-RU" sz="4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865576" y="1937658"/>
            <a:ext cx="1508166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91501" y="3510218"/>
            <a:ext cx="20523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Judicial</a:t>
            </a:r>
          </a:p>
          <a:p>
            <a:r>
              <a:rPr lang="en-US" sz="4800" dirty="0" smtClean="0"/>
              <a:t> branch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8906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/>
              <a:t>Legislative Branch</a:t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(makes laws)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78182" y="2211281"/>
            <a:ext cx="7196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Congress</a:t>
            </a:r>
            <a:endParaRPr lang="ru-RU" sz="4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968831" y="2933205"/>
            <a:ext cx="1579418" cy="665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745185" y="2933205"/>
            <a:ext cx="1674420" cy="62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25361" y="3858482"/>
            <a:ext cx="21056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Senate</a:t>
            </a:r>
            <a:endParaRPr lang="ru-RU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60769" y="3950815"/>
            <a:ext cx="6541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House of Representatives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4787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/>
              <a:t>Executive Branch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(carries out laws)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096000" y="2018641"/>
            <a:ext cx="19792" cy="1100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73946" y="2883509"/>
            <a:ext cx="25512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President</a:t>
            </a:r>
            <a:endParaRPr lang="ru-RU" sz="4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489531" y="3574878"/>
            <a:ext cx="1484415" cy="807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453969" y="3574878"/>
            <a:ext cx="1555668" cy="582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26830" y="4448045"/>
            <a:ext cx="37471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Vice President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3980" y="4355712"/>
            <a:ext cx="2345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Cabinet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7525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/>
              <a:t>Judicial Branch</a:t>
            </a:r>
            <a:br>
              <a:rPr lang="en-US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(evaluates laws)</a:t>
            </a:r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386941" y="2202073"/>
            <a:ext cx="1888176" cy="1052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666064" y="2190197"/>
            <a:ext cx="1793174" cy="107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6357" y="3241964"/>
            <a:ext cx="4434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Supreme Court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923314" y="3241964"/>
            <a:ext cx="4716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Federal Courts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1684457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46</TotalTime>
  <Words>50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Tw Cen MT</vt:lpstr>
      <vt:lpstr>Капля</vt:lpstr>
      <vt:lpstr>The Political System of the USA</vt:lpstr>
      <vt:lpstr>Presidential Republic</vt:lpstr>
      <vt:lpstr>Презентация PowerPoint</vt:lpstr>
      <vt:lpstr>Legislative Branch  (makes laws)</vt:lpstr>
      <vt:lpstr>Executive Branch  (carries out laws)</vt:lpstr>
      <vt:lpstr>Judicial Branch  (evaluates laws)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Political System of the USA</dc:title>
  <dc:creator>Windows User</dc:creator>
  <cp:lastModifiedBy>Windows User</cp:lastModifiedBy>
  <cp:revision>5</cp:revision>
  <dcterms:created xsi:type="dcterms:W3CDTF">2016-01-18T16:21:36Z</dcterms:created>
  <dcterms:modified xsi:type="dcterms:W3CDTF">2016-01-18T17:07:45Z</dcterms:modified>
</cp:coreProperties>
</file>